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MỞ (đứng thẳng, im 2 giây, nhìn khán giả rồi mới nói):</a:t>
            </a:r>
          </a:p>
          <a:p>
            <a:r>
              <a:t>'Kính chào quý thầy cô và các bạn. Mình là Khoa Nguyễn.'</a:t>
            </a:r>
          </a:p>
          <a:p>
            <a:r>
              <a:t>Móc: 'Hôm nay mình kể về một thứ đã thay đổi mình suốt 18 năm qua: làm cộng đồng.'</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chậm, ngừng 2 giây sau mỗi câu.</a:t>
            </a:r>
          </a:p>
          <a:p>
            <a:r>
              <a:t>'Điều gì khiến một người dành thời gian cho người xa lạ, mà không đòi gì lại?'</a:t>
            </a:r>
          </a:p>
          <a:p>
            <a:r>
              <a:t>'Mình cũng từng hỏi như vậy. Câu trả lời nằm ở điều mình nhận lại. Mình xin kể qua một hành trình.'</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Kể nhanh, mỗi mốc một câu, không đọc từng ảnh.</a:t>
            </a:r>
          </a:p>
          <a:p>
            <a:r>
              <a:t>'Mình bắt đầu tình nguyện từ 2008. Năm 2013, ngày hội Chuyển động xanh. Năm 2015, Đại lễ 40 năm 30/4, mình trong đội hỗ trợ, đón các Bà mẹ Việt Nam anh hùng. Năm 2016, Vườn sách treo. Năm 2020, đi hỗ trợ đồng bào miền Trung. Tháng 6/2026, An Giang.'</a:t>
            </a:r>
          </a:p>
          <a:p>
            <a:r>
              <a:t>Chuyển: 'Nói đến Chuyển động xanh, mình có một câu đố.'</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TƯƠNG TÁC 1:</a:t>
            </a:r>
          </a:p>
          <a:p>
            <a:r>
              <a:t>- Đợi các lựa chọn hiện hết rồi hỏi: 'Ai chọn A? B? C?' Cho giơ tay, nhìn khắp các vùng khán phòng.</a:t>
            </a:r>
          </a:p>
          <a:p>
            <a:r>
              <a:t>- Chờ 3 giây rồi BẤM 1 LẦN: đáp án C. 'Từ 50.000 vé trở lên, các bạn trẻ đổi vé xe buýt đã dùng lấy quà tái chế. Báo VnExpress iOne ghi tới hơn 560.000 vé, báo Thanh Niên ghi 50.000. Tuổi Trẻ ghi hơn 5.000 bạn trẻ cùng chuyển động xanh hôm đó.'</a:t>
            </a:r>
          </a:p>
          <a:p>
            <a:r>
              <a:t>- Khen vui bạn đoán đúng.</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Chậm, ngừng sau mỗi con số.</a:t>
            </a:r>
          </a:p>
          <a:p>
            <a:r>
              <a:t>'18 năm từ 2008 đến nay. Hơn 11 năm lớp điện thoại cho người cao tuổi, mỗi thứ Hai đầu tháng. Hơn 5.000 bạn trẻ hôm Chuyển động xanh. Và 5 vùng đất mình đã đến: thành phố, miền Trung, vùng biên giới, miền Tây.'</a:t>
            </a:r>
          </a:p>
          <a:p>
            <a:r>
              <a:t>'Con số nhỏ thôi, nhưng sau mỗi con số là một con người.'</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Ý chính → ý phụ → ví dụ.</a:t>
            </a:r>
          </a:p>
          <a:p>
            <a:r>
              <a:t>'Làm cộng đồng giúp mình trưởng thành. Dạy người lớn tuổi dùng điện thoại, một thao tác phải nói ba lần: mình học kiên nhẫn. Mình học lắng nghe họ cần gì trước khi dạy. Và học giữ lời: đã hẹn thứ Hai đầu tháng là có mặt, hơn 11 năm.'</a:t>
            </a:r>
          </a:p>
          <a:p>
            <a:r>
              <a:t>[Thêm 1 kỷ niệm thật của anh: lần đầu đứng lớp / một cô chú làm được điều đầu tiên.]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'Làm cộng đồng buộc mình phải chủ động. Một chuyến trao quà không tự có: phải kêu gọi, chia việc cho tình nguyện viên, lo xe, lo quà, liên hệ nơi nhận.'</a:t>
            </a:r>
          </a:p>
          <a:p>
            <a:r>
              <a:t>Ví dụ: 'Chương trình Cùng tuổi thơ đến trường lần 2, tháng 8/2026: mục tiêu kêu gọi 1.500 tập, 10 học bổng, 150 ba lô, 150 bóp viết.' Nói rõ đây là mục tiêu kêu gọi, chưa phải con số đã trao.</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'Nhờ làm cộng đồng mình đến những nơi mình chưa từng nghĩ sẽ đến: miền Trung sau lũ năm 2020, vùng biên giới Bình Phước tháng 5/2026, Định Mỹ An Giang tháng 6/2026. Và năm 2015, mình may mắn được ở trong đội hỗ trợ Đại lễ 40 năm 30/4, đón các Bà mẹ Việt Nam anh hùng.'</a:t>
            </a:r>
          </a:p>
          <a:p>
            <a:r>
              <a:t>[Thêm 1 hình ảnh thật: con đường, gương mặt, câu nói của người mình gặp.]</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Chậm lại, ngừng sau mỗi con số.</a:t>
            </a:r>
          </a:p>
          <a:p>
            <a:r>
              <a:t>'Con số nhỏ thôi, nhưng mỗi con số là một gia đình: 6 chiếc xe đạp, 50 bộ sách giáo khoa, 2.100 quyển tập ở Định Mỹ, An Giang.'</a:t>
            </a:r>
          </a:p>
          <a:p>
            <a:r>
              <a:t>'Và hơn 11 năm lớp điện thoại cho người cao tuổi: nhắn tin cho con cháu, nhận biết lừa đảo.'</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TƯƠNG TÁC 2 (giơ tay):</a:t>
            </a:r>
          </a:p>
          <a:p>
            <a:r>
              <a:t>- Hỏi: 'Tuần qua, ai đã làm một việc tử tế cho một người xa lạ?' Cho giơ tay, mời 1 bạn kể ngắn (10 giây).</a:t>
            </a:r>
          </a:p>
          <a:p>
            <a:r>
              <a:t>- BẤM 1 LẦN để hiện gợi ý 'việc nhỏ cũng được' (nếu ít người giơ tay).</a:t>
            </a:r>
          </a:p>
          <a:p>
            <a:r>
              <a:t>- Nối sang kết: 'Thấy chưa, ai cũng làm được. Và điều mình nhận lại nhiều hơn mình cho.'</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KẾT: chậm lại, nhìn khắp khán phòng, tay mở ra.</a:t>
            </a:r>
          </a:p>
          <a:p>
            <a:r>
              <a:t>'Mình đi dạy để giúp người khác, nhưng người lớn lên nhiều nhất lại là mình. Cho đi là cách nhanh nhất để lớn lên.'</a:t>
            </a:r>
          </a:p>
          <a:p>
            <a:r>
              <a:t>Kêu gọi: 'Tuần này, hãy dạy một người thân dùng điện thoại, hoặc tặng một cuốn sách.'</a:t>
            </a:r>
          </a:p>
          <a:p>
            <a:r>
              <a:t>BẤM 1 LẦN: hiện 'Xin cảm ơn mọi người!'. Chúc: 'Chúc quý thầy cô và các bạn một buổi tối nhiều niềm vui.' (cúi chào, giữ 1 giây)</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image" Target="../media/image4.jpg"/><Relationship Id="rId4" Type="http://schemas.openxmlformats.org/officeDocument/2006/relationships/image" Target="../media/image5.jpg"/><Relationship Id="rId5" Type="http://schemas.openxmlformats.org/officeDocument/2006/relationships/image" Target="../media/image6.jpg"/><Relationship Id="rId6" Type="http://schemas.openxmlformats.org/officeDocument/2006/relationships/image" Target="../media/image7.jpg"/><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 Id="rId3" Type="http://schemas.openxmlformats.org/officeDocument/2006/relationships/image" Target="../media/image12.jpg"/><Relationship Id="rId4" Type="http://schemas.openxmlformats.org/officeDocument/2006/relationships/image" Target="../media/image13.jpg"/><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 Id="rId3" Type="http://schemas.openxmlformats.org/officeDocument/2006/relationships/notesSlide" Target="../notesSlides/notesSlide1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3A0F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Ảnh minh hoạ"/>
          <p:cNvPicPr>
            <a:picLocks noChangeAspect="1"/>
          </p:cNvPicPr>
          <p:nvPr/>
        </p:nvPicPr>
        <p:blipFill>
          <a:blip r:embed="rId2"/>
          <a:stretch>
            <a:fillRect/>
          </a:stretch>
        </p:blipFill>
        <p:spPr>
          <a:xfrm>
            <a:off x="0" y="0"/>
            <a:ext cx="12191695" cy="6858000"/>
          </a:xfrm>
          <a:prstGeom prst="rect">
            <a:avLst/>
          </a:prstGeom>
        </p:spPr>
      </p:pic>
      <p:sp>
        <p:nvSpPr>
          <p:cNvPr id="4" name="Rectangle 3"/>
          <p:cNvSpPr/>
          <p:nvPr/>
        </p:nvSpPr>
        <p:spPr>
          <a:xfrm>
            <a:off x="0" y="5394960"/>
            <a:ext cx="12191695" cy="109728"/>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1097280"/>
            <a:ext cx="10515600" cy="548640"/>
          </a:xfrm>
          <a:prstGeom prst="rect">
            <a:avLst/>
          </a:prstGeom>
          <a:noFill/>
        </p:spPr>
        <p:txBody>
          <a:bodyPr wrap="square" anchor="t">
            <a:spAutoFit/>
          </a:bodyPr>
          <a:lstStyle/>
          <a:p>
            <a:pPr algn="l">
              <a:spcAft>
                <a:spcPts val="600"/>
              </a:spcAft>
            </a:pPr>
            <a:r>
              <a:rPr sz="1800" b="1">
                <a:solidFill>
                  <a:srgbClr val="F8A5D0"/>
                </a:solidFill>
                <a:latin typeface="Arial"/>
              </a:rPr>
              <a:t>LỚP YÊU MIC · THI CUỐI KHÓA · 25/10/2026</a:t>
            </a:r>
          </a:p>
        </p:txBody>
      </p:sp>
      <p:sp>
        <p:nvSpPr>
          <p:cNvPr id="6" name="TextBox 5"/>
          <p:cNvSpPr txBox="1"/>
          <p:nvPr/>
        </p:nvSpPr>
        <p:spPr>
          <a:xfrm>
            <a:off x="822960" y="1920240"/>
            <a:ext cx="10789920" cy="1097280"/>
          </a:xfrm>
          <a:prstGeom prst="rect">
            <a:avLst/>
          </a:prstGeom>
          <a:noFill/>
        </p:spPr>
        <p:txBody>
          <a:bodyPr wrap="square" anchor="t">
            <a:spAutoFit/>
          </a:bodyPr>
          <a:lstStyle/>
          <a:p>
            <a:pPr algn="l">
              <a:spcAft>
                <a:spcPts val="600"/>
              </a:spcAft>
            </a:pPr>
            <a:r>
              <a:rPr sz="6000" b="1">
                <a:solidFill>
                  <a:srgbClr val="FFFFFF"/>
                </a:solidFill>
                <a:latin typeface="Arial"/>
              </a:rPr>
              <a:t>LÀM CỘNG ĐỒNG</a:t>
            </a:r>
          </a:p>
        </p:txBody>
      </p:sp>
      <p:sp>
        <p:nvSpPr>
          <p:cNvPr id="7" name="TextBox 6"/>
          <p:cNvSpPr txBox="1"/>
          <p:nvPr/>
        </p:nvSpPr>
        <p:spPr>
          <a:xfrm>
            <a:off x="822960" y="3108960"/>
            <a:ext cx="10789920" cy="1097280"/>
          </a:xfrm>
          <a:prstGeom prst="rect">
            <a:avLst/>
          </a:prstGeom>
          <a:noFill/>
        </p:spPr>
        <p:txBody>
          <a:bodyPr wrap="square" anchor="t">
            <a:spAutoFit/>
          </a:bodyPr>
          <a:lstStyle/>
          <a:p>
            <a:pPr algn="l">
              <a:spcAft>
                <a:spcPts val="600"/>
              </a:spcAft>
            </a:pPr>
            <a:r>
              <a:rPr sz="4400" b="1">
                <a:solidFill>
                  <a:srgbClr val="F8A5D0"/>
                </a:solidFill>
                <a:latin typeface="Arial"/>
              </a:rPr>
              <a:t>Lớn lên bằng cách sẻ chia</a:t>
            </a:r>
          </a:p>
        </p:txBody>
      </p:sp>
      <p:sp>
        <p:nvSpPr>
          <p:cNvPr id="8" name="TextBox 7"/>
          <p:cNvSpPr txBox="1"/>
          <p:nvPr/>
        </p:nvSpPr>
        <p:spPr>
          <a:xfrm>
            <a:off x="822960" y="4480560"/>
            <a:ext cx="10515600" cy="731520"/>
          </a:xfrm>
          <a:prstGeom prst="rect">
            <a:avLst/>
          </a:prstGeom>
          <a:noFill/>
        </p:spPr>
        <p:txBody>
          <a:bodyPr wrap="square" anchor="t">
            <a:spAutoFit/>
          </a:bodyPr>
          <a:lstStyle/>
          <a:p>
            <a:pPr algn="l">
              <a:spcAft>
                <a:spcPts val="600"/>
              </a:spcAft>
            </a:pPr>
            <a:r>
              <a:rPr sz="2600" b="0">
                <a:solidFill>
                  <a:srgbClr val="FFFFFF"/>
                </a:solidFill>
                <a:latin typeface="Arial"/>
              </a:rPr>
              <a:t>Khoa Nguyễn</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20" fill="hold">
                      <p:stCondLst>
                        <p:cond delay="indefinite"/>
                        <p:cond evt="onBegin" delay="0">
                          <p:tn val="2"/>
                        </p:cond>
                      </p:stCondLst>
                      <p:childTnLst>
                        <p:par>
                          <p:cTn id="21" fill="hold">
                            <p:stCondLst>
                              <p:cond delay="0"/>
                            </p:stCondLst>
                            <p:childTnLst>
                              <p:par>
                                <p:cTn id="7" presetID="10" presetClass="entr" presetSubtype="0" fill="hold" grpId="0" nodeType="withEffect">
                                  <p:stCondLst>
                                    <p:cond delay="0"/>
                                  </p:stCondLst>
                                  <p:childTnLst>
                                    <p:set>
                                      <p:cBhvr>
                                        <p:cTn id="5" dur="1" fill="hold">
                                          <p:stCondLst>
                                            <p:cond delay="0"/>
                                          </p:stCondLst>
                                        </p:cTn>
                                        <p:tgtEl>
                                          <p:spTgt spid="5"/>
                                        </p:tgtEl>
                                        <p:attrNameLst>
                                          <p:attrName>style.visibility</p:attrName>
                                        </p:attrNameLst>
                                      </p:cBhvr>
                                      <p:to>
                                        <p:strVal val="visible"/>
                                      </p:to>
                                    </p:set>
                                    <p:animEffect transition="in" filter="fade">
                                      <p:cBhvr>
                                        <p:cTn id="6" dur="600"/>
                                        <p:tgtEl>
                                          <p:spTgt spid="5"/>
                                        </p:tgtEl>
                                      </p:cBhvr>
                                    </p:animEffect>
                                  </p:childTnLst>
                                </p:cTn>
                              </p:par>
                              <p:par>
                                <p:cTn id="10" presetID="22" presetClass="entr" presetSubtype="8" fill="hold" grpId="0" nodeType="withEffect">
                                  <p:stCondLst>
                                    <p:cond delay="300"/>
                                  </p:stCondLst>
                                  <p:childTnLst>
                                    <p:set>
                                      <p:cBhvr>
                                        <p:cTn id="8" dur="1" fill="hold">
                                          <p:stCondLst>
                                            <p:cond delay="0"/>
                                          </p:stCondLst>
                                        </p:cTn>
                                        <p:tgtEl>
                                          <p:spTgt spid="4"/>
                                        </p:tgtEl>
                                        <p:attrNameLst>
                                          <p:attrName>style.visibility</p:attrName>
                                        </p:attrNameLst>
                                      </p:cBhvr>
                                      <p:to>
                                        <p:strVal val="visible"/>
                                      </p:to>
                                    </p:set>
                                    <p:animEffect transition="in" filter="wipe(left)">
                                      <p:cBhvr>
                                        <p:cTn id="9" dur="900"/>
                                        <p:tgtEl>
                                          <p:spTgt spid="4"/>
                                        </p:tgtEl>
                                      </p:cBhvr>
                                    </p:animEffect>
                                  </p:childTnLst>
                                </p:cTn>
                              </p:par>
                              <p:par>
                                <p:cTn id="13" presetID="22" presetClass="entr" presetSubtype="8" fill="hold" grpId="0" nodeType="withEffect">
                                  <p:stCondLst>
                                    <p:cond delay="8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800"/>
                                        <p:tgtEl>
                                          <p:spTgt spid="6"/>
                                        </p:tgtEl>
                                      </p:cBhvr>
                                    </p:animEffect>
                                  </p:childTnLst>
                                </p:cTn>
                              </p:par>
                              <p:par>
                                <p:cTn id="16" presetID="22" presetClass="entr" presetSubtype="8" fill="hold" grpId="0" nodeType="withEffect">
                                  <p:stCondLst>
                                    <p:cond delay="150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800"/>
                                        <p:tgtEl>
                                          <p:spTgt spid="7"/>
                                        </p:tgtEl>
                                      </p:cBhvr>
                                    </p:animEffect>
                                  </p:childTnLst>
                                </p:cTn>
                              </p:par>
                              <p:par>
                                <p:cTn id="19" presetID="10" presetClass="entr" presetSubtype="0" fill="hold" grpId="0" nodeType="withEffect">
                                  <p:stCondLst>
                                    <p:cond delay="23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7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6" grpId="0" animBg="1"/>
      <p:bldP spid="7" grpId="0" animBg="1"/>
      <p:bldP spid="8" grpId="0" animBg="1"/>
    </p:bldLst>
  </p:timing>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3A0F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Ảnh minh hoạ"/>
          <p:cNvPicPr>
            <a:picLocks noChangeAspect="1"/>
          </p:cNvPicPr>
          <p:nvPr/>
        </p:nvPicPr>
        <p:blipFill>
          <a:blip r:embed="rId2"/>
          <a:stretch>
            <a:fillRect/>
          </a:stretch>
        </p:blipFill>
        <p:spPr>
          <a:xfrm>
            <a:off x="0" y="0"/>
            <a:ext cx="12191695" cy="6858000"/>
          </a:xfrm>
          <a:prstGeom prst="rect">
            <a:avLst/>
          </a:prstGeom>
        </p:spPr>
      </p:pic>
      <p:sp>
        <p:nvSpPr>
          <p:cNvPr id="4" name="Rounded Rectangle 3"/>
          <p:cNvSpPr/>
          <p:nvPr/>
        </p:nvSpPr>
        <p:spPr>
          <a:xfrm>
            <a:off x="822960" y="502920"/>
            <a:ext cx="2651760" cy="548640"/>
          </a:xfrm>
          <a:prstGeom prst="round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502920"/>
            <a:ext cx="2651760" cy="548640"/>
          </a:xfrm>
          <a:prstGeom prst="rect">
            <a:avLst/>
          </a:prstGeom>
          <a:noFill/>
        </p:spPr>
        <p:txBody>
          <a:bodyPr wrap="square" anchor="ctr">
            <a:spAutoFit/>
          </a:bodyPr>
          <a:lstStyle/>
          <a:p>
            <a:pPr algn="ctr">
              <a:spcAft>
                <a:spcPts val="600"/>
              </a:spcAft>
            </a:pPr>
            <a:r>
              <a:rPr sz="2000" b="1">
                <a:solidFill>
                  <a:srgbClr val="FFFFFF"/>
                </a:solidFill>
                <a:latin typeface="Arial"/>
              </a:rPr>
              <a:t>MỞ ĐẦU</a:t>
            </a:r>
          </a:p>
        </p:txBody>
      </p:sp>
      <p:sp>
        <p:nvSpPr>
          <p:cNvPr id="6" name="TextBox 5"/>
          <p:cNvSpPr txBox="1"/>
          <p:nvPr/>
        </p:nvSpPr>
        <p:spPr>
          <a:xfrm>
            <a:off x="822960" y="1554480"/>
            <a:ext cx="10789920" cy="1097280"/>
          </a:xfrm>
          <a:prstGeom prst="rect">
            <a:avLst/>
          </a:prstGeom>
          <a:noFill/>
        </p:spPr>
        <p:txBody>
          <a:bodyPr wrap="square" anchor="t">
            <a:spAutoFit/>
          </a:bodyPr>
          <a:lstStyle/>
          <a:p>
            <a:pPr algn="l">
              <a:spcAft>
                <a:spcPts val="600"/>
              </a:spcAft>
            </a:pPr>
            <a:r>
              <a:rPr sz="4400" b="1">
                <a:solidFill>
                  <a:srgbClr val="FFFFFF"/>
                </a:solidFill>
                <a:latin typeface="Arial"/>
              </a:rPr>
              <a:t>Điều gì khiến một người dành thời gian</a:t>
            </a:r>
          </a:p>
        </p:txBody>
      </p:sp>
      <p:sp>
        <p:nvSpPr>
          <p:cNvPr id="7" name="TextBox 6"/>
          <p:cNvSpPr txBox="1"/>
          <p:nvPr/>
        </p:nvSpPr>
        <p:spPr>
          <a:xfrm>
            <a:off x="822960" y="2560320"/>
            <a:ext cx="10789920" cy="1097280"/>
          </a:xfrm>
          <a:prstGeom prst="rect">
            <a:avLst/>
          </a:prstGeom>
          <a:noFill/>
        </p:spPr>
        <p:txBody>
          <a:bodyPr wrap="square" anchor="t">
            <a:spAutoFit/>
          </a:bodyPr>
          <a:lstStyle/>
          <a:p>
            <a:pPr algn="l">
              <a:spcAft>
                <a:spcPts val="600"/>
              </a:spcAft>
            </a:pPr>
            <a:r>
              <a:rPr sz="4400" b="1">
                <a:solidFill>
                  <a:srgbClr val="F8A5D0"/>
                </a:solidFill>
                <a:latin typeface="Arial"/>
              </a:rPr>
              <a:t>cho người xa lạ, mà không đòi gì lại?</a:t>
            </a:r>
          </a:p>
        </p:txBody>
      </p:sp>
      <p:sp>
        <p:nvSpPr>
          <p:cNvPr id="8" name="Rectangle 7"/>
          <p:cNvSpPr/>
          <p:nvPr/>
        </p:nvSpPr>
        <p:spPr>
          <a:xfrm>
            <a:off x="822960" y="3931920"/>
            <a:ext cx="1280160" cy="9144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206240"/>
            <a:ext cx="10515600" cy="1280160"/>
          </a:xfrm>
          <a:prstGeom prst="rect">
            <a:avLst/>
          </a:prstGeom>
          <a:noFill/>
        </p:spPr>
        <p:txBody>
          <a:bodyPr wrap="square" anchor="t">
            <a:spAutoFit/>
          </a:bodyPr>
          <a:lstStyle/>
          <a:p>
            <a:pPr algn="l">
              <a:spcAft>
                <a:spcPts val="600"/>
              </a:spcAft>
            </a:pPr>
            <a:r>
              <a:rPr sz="2800" b="0">
                <a:solidFill>
                  <a:srgbClr val="FFFFFF"/>
                </a:solidFill>
                <a:latin typeface="Arial"/>
              </a:rPr>
              <a:t>Mình cũng từng hỏi như vậy.</a:t>
            </a:r>
          </a:p>
          <a:p>
            <a:pPr algn="l">
              <a:spcAft>
                <a:spcPts val="600"/>
              </a:spcAft>
            </a:pPr>
            <a:r>
              <a:rPr sz="2800" b="0">
                <a:solidFill>
                  <a:srgbClr val="FFFFFF"/>
                </a:solidFill>
                <a:latin typeface="Arial"/>
              </a:rPr>
              <a:t>Và câu trả lời đã làm mình thay đổi.</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25" fill="hold">
                      <p:stCondLst>
                        <p:cond delay="indefinite"/>
                        <p:cond evt="onBegin" delay="0">
                          <p:tn val="2"/>
                        </p:cond>
                      </p:stCondLst>
                      <p:childTnLst>
                        <p:par>
                          <p:cTn id="26" fill="hold">
                            <p:stCondLst>
                              <p:cond delay="0"/>
                            </p:stCondLst>
                            <p:childTnLst>
                              <p:par>
                                <p:cTn id="9" presetID="53" presetClass="entr" presetSubtype="16" fill="hold" grpId="0" nodeType="withEffect">
                                  <p:stCondLst>
                                    <p:cond delay="0"/>
                                  </p:stCondLst>
                                  <p:childTnLst>
                                    <p:set>
                                      <p:cBhvr>
                                        <p:cTn id="5" dur="1" fill="hold">
                                          <p:stCondLst>
                                            <p:cond delay="0"/>
                                          </p:stCondLst>
                                        </p:cTn>
                                        <p:tgtEl>
                                          <p:spTgt spid="4"/>
                                        </p:tgtEl>
                                        <p:attrNameLst>
                                          <p:attrName>style.visibility</p:attrName>
                                        </p:attrNameLst>
                                      </p:cBhvr>
                                      <p:to>
                                        <p:strVal val="visible"/>
                                      </p:to>
                                    </p:set>
                                    <p:anim calcmode="lin" valueType="num">
                                      <p:cBhvr>
                                        <p:cTn id="6" dur="400" fill="hold"/>
                                        <p:tgtEl>
                                          <p:spTgt spid="4"/>
                                        </p:tgtEl>
                                        <p:attrNameLst>
                                          <p:attrName>ppt_w</p:attrName>
                                        </p:attrNameLst>
                                      </p:cBhvr>
                                      <p:tavLst>
                                        <p:tav tm="0">
                                          <p:val>
                                            <p:fltVal val="0"/>
                                          </p:val>
                                        </p:tav>
                                        <p:tav tm="100000">
                                          <p:val>
                                            <p:strVal val="#ppt_w"/>
                                          </p:val>
                                        </p:tav>
                                      </p:tavLst>
                                    </p:anim>
                                    <p:anim calcmode="lin" valueType="num">
                                      <p:cBhvr>
                                        <p:cTn id="7" dur="400" fill="hold"/>
                                        <p:tgtEl>
                                          <p:spTgt spid="4"/>
                                        </p:tgtEl>
                                        <p:attrNameLst>
                                          <p:attrName>ppt_h</p:attrName>
                                        </p:attrNameLst>
                                      </p:cBhvr>
                                      <p:tavLst>
                                        <p:tav tm="0">
                                          <p:val>
                                            <p:fltVal val="0"/>
                                          </p:val>
                                        </p:tav>
                                        <p:tav tm="100000">
                                          <p:val>
                                            <p:strVal val="#ppt_h"/>
                                          </p:val>
                                        </p:tav>
                                      </p:tavLst>
                                    </p:anim>
                                    <p:animEffect transition="in" filter="fade">
                                      <p:cBhvr>
                                        <p:cTn id="8" dur="400"/>
                                        <p:tgtEl>
                                          <p:spTgt spid="4"/>
                                        </p:tgtEl>
                                      </p:cBhvr>
                                    </p:animEffect>
                                  </p:childTnLst>
                                </p:cTn>
                              </p:par>
                              <p:par>
                                <p:cTn id="12" presetID="10" presetClass="entr" presetSubtype="0" fill="hold" grpId="0"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300"/>
                                        <p:tgtEl>
                                          <p:spTgt spid="5"/>
                                        </p:tgtEl>
                                      </p:cBhvr>
                                    </p:animEffect>
                                  </p:childTnLst>
                                </p:cTn>
                              </p:par>
                              <p:par>
                                <p:cTn id="15" presetID="22" presetClass="entr" presetSubtype="8" fill="hold" grpId="0" nodeType="withEffect">
                                  <p:stCondLst>
                                    <p:cond delay="50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900"/>
                                        <p:tgtEl>
                                          <p:spTgt spid="6"/>
                                        </p:tgtEl>
                                      </p:cBhvr>
                                    </p:animEffect>
                                  </p:childTnLst>
                                </p:cTn>
                              </p:par>
                              <p:par>
                                <p:cTn id="18" presetID="22" presetClass="entr" presetSubtype="8" fill="hold" grpId="0" nodeType="withEffect">
                                  <p:stCondLst>
                                    <p:cond delay="150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900"/>
                                        <p:tgtEl>
                                          <p:spTgt spid="7"/>
                                        </p:tgtEl>
                                      </p:cBhvr>
                                    </p:animEffect>
                                  </p:childTnLst>
                                </p:cTn>
                              </p:par>
                              <p:par>
                                <p:cTn id="21" presetID="22" presetClass="entr" presetSubtype="8" fill="hold" grpId="0" nodeType="withEffect">
                                  <p:stCondLst>
                                    <p:cond delay="250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par>
                                <p:cTn id="24" presetID="10" presetClass="entr" presetSubtype="0" fill="hold" grpId="0" nodeType="withEffect">
                                  <p:stCondLst>
                                    <p:cond delay="300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8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320040" cy="685800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457200"/>
            <a:ext cx="10515600" cy="822960"/>
          </a:xfrm>
          <a:prstGeom prst="rect">
            <a:avLst/>
          </a:prstGeom>
          <a:noFill/>
        </p:spPr>
        <p:txBody>
          <a:bodyPr wrap="square" anchor="t">
            <a:spAutoFit/>
          </a:bodyPr>
          <a:lstStyle/>
          <a:p>
            <a:pPr algn="l">
              <a:spcAft>
                <a:spcPts val="600"/>
              </a:spcAft>
            </a:pPr>
            <a:r>
              <a:rPr sz="3800" b="1">
                <a:solidFill>
                  <a:srgbClr val="3A0F2E"/>
                </a:solidFill>
                <a:latin typeface="Arial"/>
              </a:rPr>
              <a:t>Hành trình sẻ chia</a:t>
            </a:r>
          </a:p>
        </p:txBody>
      </p:sp>
      <p:sp>
        <p:nvSpPr>
          <p:cNvPr id="5" name="TextBox 4"/>
          <p:cNvSpPr txBox="1"/>
          <p:nvPr/>
        </p:nvSpPr>
        <p:spPr>
          <a:xfrm>
            <a:off x="822960" y="1143000"/>
            <a:ext cx="10515600" cy="457200"/>
          </a:xfrm>
          <a:prstGeom prst="rect">
            <a:avLst/>
          </a:prstGeom>
          <a:noFill/>
        </p:spPr>
        <p:txBody>
          <a:bodyPr wrap="square" anchor="t">
            <a:spAutoFit/>
          </a:bodyPr>
          <a:lstStyle/>
          <a:p>
            <a:pPr algn="l">
              <a:spcAft>
                <a:spcPts val="600"/>
              </a:spcAft>
            </a:pPr>
            <a:r>
              <a:rPr sz="2200" b="1">
                <a:solidFill>
                  <a:srgbClr val="E91E8C"/>
                </a:solidFill>
                <a:latin typeface="Arial"/>
              </a:rPr>
              <a:t>Từ năm 2008 đến nay</a:t>
            </a:r>
          </a:p>
        </p:txBody>
      </p:sp>
      <p:pic>
        <p:nvPicPr>
          <p:cNvPr id="6" name="Picture 5" descr="Ảnh minh hoạ"/>
          <p:cNvPicPr>
            <a:picLocks noChangeAspect="1"/>
          </p:cNvPicPr>
          <p:nvPr/>
        </p:nvPicPr>
        <p:blipFill>
          <a:blip r:embed="rId2"/>
          <a:stretch>
            <a:fillRect/>
          </a:stretch>
        </p:blipFill>
        <p:spPr>
          <a:xfrm>
            <a:off x="822960" y="1828800"/>
            <a:ext cx="2057400" cy="3108960"/>
          </a:xfrm>
          <a:prstGeom prst="rect">
            <a:avLst/>
          </a:prstGeom>
        </p:spPr>
      </p:pic>
      <p:sp>
        <p:nvSpPr>
          <p:cNvPr id="7" name="Rectangle 6"/>
          <p:cNvSpPr/>
          <p:nvPr/>
        </p:nvSpPr>
        <p:spPr>
          <a:xfrm>
            <a:off x="822960" y="4937760"/>
            <a:ext cx="2057400" cy="1188720"/>
          </a:xfrm>
          <a:prstGeom prst="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32688" y="4983480"/>
            <a:ext cx="1828800" cy="457200"/>
          </a:xfrm>
          <a:prstGeom prst="rect">
            <a:avLst/>
          </a:prstGeom>
          <a:noFill/>
        </p:spPr>
        <p:txBody>
          <a:bodyPr wrap="square" anchor="t">
            <a:spAutoFit/>
          </a:bodyPr>
          <a:lstStyle/>
          <a:p>
            <a:pPr algn="l">
              <a:spcAft>
                <a:spcPts val="600"/>
              </a:spcAft>
            </a:pPr>
            <a:r>
              <a:rPr sz="2200" b="1">
                <a:solidFill>
                  <a:srgbClr val="E91E8C"/>
                </a:solidFill>
                <a:latin typeface="Arial"/>
              </a:rPr>
              <a:t>2013</a:t>
            </a:r>
          </a:p>
        </p:txBody>
      </p:sp>
      <p:sp>
        <p:nvSpPr>
          <p:cNvPr id="9" name="TextBox 8"/>
          <p:cNvSpPr txBox="1"/>
          <p:nvPr/>
        </p:nvSpPr>
        <p:spPr>
          <a:xfrm>
            <a:off x="932688" y="5440680"/>
            <a:ext cx="1874519" cy="731520"/>
          </a:xfrm>
          <a:prstGeom prst="rect">
            <a:avLst/>
          </a:prstGeom>
          <a:noFill/>
        </p:spPr>
        <p:txBody>
          <a:bodyPr wrap="square" anchor="t">
            <a:spAutoFit/>
          </a:bodyPr>
          <a:lstStyle/>
          <a:p>
            <a:pPr algn="l">
              <a:spcAft>
                <a:spcPts val="600"/>
              </a:spcAft>
            </a:pPr>
            <a:r>
              <a:rPr sz="1700" b="1">
                <a:solidFill>
                  <a:srgbClr val="3A0F2E"/>
                </a:solidFill>
                <a:latin typeface="Arial"/>
              </a:rPr>
              <a:t>Chuyển động xanh</a:t>
            </a:r>
          </a:p>
        </p:txBody>
      </p:sp>
      <p:pic>
        <p:nvPicPr>
          <p:cNvPr id="10" name="Picture 9" descr="Ảnh minh hoạ"/>
          <p:cNvPicPr>
            <a:picLocks noChangeAspect="1"/>
          </p:cNvPicPr>
          <p:nvPr/>
        </p:nvPicPr>
        <p:blipFill>
          <a:blip r:embed="rId3"/>
          <a:stretch>
            <a:fillRect/>
          </a:stretch>
        </p:blipFill>
        <p:spPr>
          <a:xfrm>
            <a:off x="3017520" y="1828800"/>
            <a:ext cx="2057400" cy="3108960"/>
          </a:xfrm>
          <a:prstGeom prst="rect">
            <a:avLst/>
          </a:prstGeom>
        </p:spPr>
      </p:pic>
      <p:sp>
        <p:nvSpPr>
          <p:cNvPr id="11" name="Rectangle 10"/>
          <p:cNvSpPr/>
          <p:nvPr/>
        </p:nvSpPr>
        <p:spPr>
          <a:xfrm>
            <a:off x="3017520" y="4937760"/>
            <a:ext cx="2057400" cy="1188720"/>
          </a:xfrm>
          <a:prstGeom prst="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127248" y="4983480"/>
            <a:ext cx="1828800" cy="457200"/>
          </a:xfrm>
          <a:prstGeom prst="rect">
            <a:avLst/>
          </a:prstGeom>
          <a:noFill/>
        </p:spPr>
        <p:txBody>
          <a:bodyPr wrap="square" anchor="t">
            <a:spAutoFit/>
          </a:bodyPr>
          <a:lstStyle/>
          <a:p>
            <a:pPr algn="l">
              <a:spcAft>
                <a:spcPts val="600"/>
              </a:spcAft>
            </a:pPr>
            <a:r>
              <a:rPr sz="2200" b="1">
                <a:solidFill>
                  <a:srgbClr val="E91E8C"/>
                </a:solidFill>
                <a:latin typeface="Arial"/>
              </a:rPr>
              <a:t>2015</a:t>
            </a:r>
          </a:p>
        </p:txBody>
      </p:sp>
      <p:sp>
        <p:nvSpPr>
          <p:cNvPr id="13" name="TextBox 12"/>
          <p:cNvSpPr txBox="1"/>
          <p:nvPr/>
        </p:nvSpPr>
        <p:spPr>
          <a:xfrm>
            <a:off x="3127248" y="5440680"/>
            <a:ext cx="1874519" cy="731520"/>
          </a:xfrm>
          <a:prstGeom prst="rect">
            <a:avLst/>
          </a:prstGeom>
          <a:noFill/>
        </p:spPr>
        <p:txBody>
          <a:bodyPr wrap="square" anchor="t">
            <a:spAutoFit/>
          </a:bodyPr>
          <a:lstStyle/>
          <a:p>
            <a:pPr algn="l">
              <a:spcAft>
                <a:spcPts val="600"/>
              </a:spcAft>
            </a:pPr>
            <a:r>
              <a:rPr sz="1700" b="1">
                <a:solidFill>
                  <a:srgbClr val="3A0F2E"/>
                </a:solidFill>
                <a:latin typeface="Arial"/>
              </a:rPr>
              <a:t>Đại lễ 30/4</a:t>
            </a:r>
          </a:p>
        </p:txBody>
      </p:sp>
      <p:pic>
        <p:nvPicPr>
          <p:cNvPr id="14" name="Picture 13" descr="Ảnh minh hoạ"/>
          <p:cNvPicPr>
            <a:picLocks noChangeAspect="1"/>
          </p:cNvPicPr>
          <p:nvPr/>
        </p:nvPicPr>
        <p:blipFill>
          <a:blip r:embed="rId4"/>
          <a:stretch>
            <a:fillRect/>
          </a:stretch>
        </p:blipFill>
        <p:spPr>
          <a:xfrm>
            <a:off x="5212080" y="1828800"/>
            <a:ext cx="2057400" cy="3108960"/>
          </a:xfrm>
          <a:prstGeom prst="rect">
            <a:avLst/>
          </a:prstGeom>
        </p:spPr>
      </p:pic>
      <p:sp>
        <p:nvSpPr>
          <p:cNvPr id="15" name="Rectangle 14"/>
          <p:cNvSpPr/>
          <p:nvPr/>
        </p:nvSpPr>
        <p:spPr>
          <a:xfrm>
            <a:off x="5212080" y="4937760"/>
            <a:ext cx="2057400" cy="1188720"/>
          </a:xfrm>
          <a:prstGeom prst="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321808" y="4983480"/>
            <a:ext cx="1828800" cy="457200"/>
          </a:xfrm>
          <a:prstGeom prst="rect">
            <a:avLst/>
          </a:prstGeom>
          <a:noFill/>
        </p:spPr>
        <p:txBody>
          <a:bodyPr wrap="square" anchor="t">
            <a:spAutoFit/>
          </a:bodyPr>
          <a:lstStyle/>
          <a:p>
            <a:pPr algn="l">
              <a:spcAft>
                <a:spcPts val="600"/>
              </a:spcAft>
            </a:pPr>
            <a:r>
              <a:rPr sz="2200" b="1">
                <a:solidFill>
                  <a:srgbClr val="E91E8C"/>
                </a:solidFill>
                <a:latin typeface="Arial"/>
              </a:rPr>
              <a:t>2016</a:t>
            </a:r>
          </a:p>
        </p:txBody>
      </p:sp>
      <p:sp>
        <p:nvSpPr>
          <p:cNvPr id="17" name="TextBox 16"/>
          <p:cNvSpPr txBox="1"/>
          <p:nvPr/>
        </p:nvSpPr>
        <p:spPr>
          <a:xfrm>
            <a:off x="5321808" y="5440680"/>
            <a:ext cx="1874519" cy="731520"/>
          </a:xfrm>
          <a:prstGeom prst="rect">
            <a:avLst/>
          </a:prstGeom>
          <a:noFill/>
        </p:spPr>
        <p:txBody>
          <a:bodyPr wrap="square" anchor="t">
            <a:spAutoFit/>
          </a:bodyPr>
          <a:lstStyle/>
          <a:p>
            <a:pPr algn="l">
              <a:spcAft>
                <a:spcPts val="600"/>
              </a:spcAft>
            </a:pPr>
            <a:r>
              <a:rPr sz="1700" b="1">
                <a:solidFill>
                  <a:srgbClr val="3A0F2E"/>
                </a:solidFill>
                <a:latin typeface="Arial"/>
              </a:rPr>
              <a:t>Vườn sách treo</a:t>
            </a:r>
          </a:p>
        </p:txBody>
      </p:sp>
      <p:pic>
        <p:nvPicPr>
          <p:cNvPr id="18" name="Picture 17" descr="Ảnh minh hoạ"/>
          <p:cNvPicPr>
            <a:picLocks noChangeAspect="1"/>
          </p:cNvPicPr>
          <p:nvPr/>
        </p:nvPicPr>
        <p:blipFill>
          <a:blip r:embed="rId5"/>
          <a:stretch>
            <a:fillRect/>
          </a:stretch>
        </p:blipFill>
        <p:spPr>
          <a:xfrm>
            <a:off x="7406640" y="1828800"/>
            <a:ext cx="2057400" cy="3108960"/>
          </a:xfrm>
          <a:prstGeom prst="rect">
            <a:avLst/>
          </a:prstGeom>
        </p:spPr>
      </p:pic>
      <p:sp>
        <p:nvSpPr>
          <p:cNvPr id="19" name="Rectangle 18"/>
          <p:cNvSpPr/>
          <p:nvPr/>
        </p:nvSpPr>
        <p:spPr>
          <a:xfrm>
            <a:off x="7406640" y="4937760"/>
            <a:ext cx="2057400" cy="1188720"/>
          </a:xfrm>
          <a:prstGeom prst="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516367" y="4983480"/>
            <a:ext cx="1828800" cy="457200"/>
          </a:xfrm>
          <a:prstGeom prst="rect">
            <a:avLst/>
          </a:prstGeom>
          <a:noFill/>
        </p:spPr>
        <p:txBody>
          <a:bodyPr wrap="square" anchor="t">
            <a:spAutoFit/>
          </a:bodyPr>
          <a:lstStyle/>
          <a:p>
            <a:pPr algn="l">
              <a:spcAft>
                <a:spcPts val="600"/>
              </a:spcAft>
            </a:pPr>
            <a:r>
              <a:rPr sz="2200" b="1">
                <a:solidFill>
                  <a:srgbClr val="E91E8C"/>
                </a:solidFill>
                <a:latin typeface="Arial"/>
              </a:rPr>
              <a:t>2020</a:t>
            </a:r>
          </a:p>
        </p:txBody>
      </p:sp>
      <p:sp>
        <p:nvSpPr>
          <p:cNvPr id="21" name="TextBox 20"/>
          <p:cNvSpPr txBox="1"/>
          <p:nvPr/>
        </p:nvSpPr>
        <p:spPr>
          <a:xfrm>
            <a:off x="7516367" y="5440680"/>
            <a:ext cx="1874519" cy="731520"/>
          </a:xfrm>
          <a:prstGeom prst="rect">
            <a:avLst/>
          </a:prstGeom>
          <a:noFill/>
        </p:spPr>
        <p:txBody>
          <a:bodyPr wrap="square" anchor="t">
            <a:spAutoFit/>
          </a:bodyPr>
          <a:lstStyle/>
          <a:p>
            <a:pPr algn="l">
              <a:spcAft>
                <a:spcPts val="600"/>
              </a:spcAft>
            </a:pPr>
            <a:r>
              <a:rPr sz="1700" b="1">
                <a:solidFill>
                  <a:srgbClr val="3A0F2E"/>
                </a:solidFill>
                <a:latin typeface="Arial"/>
              </a:rPr>
              <a:t>Hỗ trợ miền Trung</a:t>
            </a:r>
          </a:p>
        </p:txBody>
      </p:sp>
      <p:pic>
        <p:nvPicPr>
          <p:cNvPr id="22" name="Picture 21" descr="Ảnh minh hoạ"/>
          <p:cNvPicPr>
            <a:picLocks noChangeAspect="1"/>
          </p:cNvPicPr>
          <p:nvPr/>
        </p:nvPicPr>
        <p:blipFill>
          <a:blip r:embed="rId6"/>
          <a:stretch>
            <a:fillRect/>
          </a:stretch>
        </p:blipFill>
        <p:spPr>
          <a:xfrm>
            <a:off x="9601200" y="1828800"/>
            <a:ext cx="2057400" cy="3108960"/>
          </a:xfrm>
          <a:prstGeom prst="rect">
            <a:avLst/>
          </a:prstGeom>
        </p:spPr>
      </p:pic>
      <p:sp>
        <p:nvSpPr>
          <p:cNvPr id="23" name="Rectangle 22"/>
          <p:cNvSpPr/>
          <p:nvPr/>
        </p:nvSpPr>
        <p:spPr>
          <a:xfrm>
            <a:off x="9601200" y="4937760"/>
            <a:ext cx="2057400" cy="1188720"/>
          </a:xfrm>
          <a:prstGeom prst="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710928" y="4983480"/>
            <a:ext cx="1828800" cy="457200"/>
          </a:xfrm>
          <a:prstGeom prst="rect">
            <a:avLst/>
          </a:prstGeom>
          <a:noFill/>
        </p:spPr>
        <p:txBody>
          <a:bodyPr wrap="square" anchor="t">
            <a:spAutoFit/>
          </a:bodyPr>
          <a:lstStyle/>
          <a:p>
            <a:pPr algn="l">
              <a:spcAft>
                <a:spcPts val="600"/>
              </a:spcAft>
            </a:pPr>
            <a:r>
              <a:rPr sz="2200" b="1">
                <a:solidFill>
                  <a:srgbClr val="E91E8C"/>
                </a:solidFill>
                <a:latin typeface="Arial"/>
              </a:rPr>
              <a:t>2026</a:t>
            </a:r>
          </a:p>
        </p:txBody>
      </p:sp>
      <p:sp>
        <p:nvSpPr>
          <p:cNvPr id="25" name="TextBox 24"/>
          <p:cNvSpPr txBox="1"/>
          <p:nvPr/>
        </p:nvSpPr>
        <p:spPr>
          <a:xfrm>
            <a:off x="9710928" y="5440680"/>
            <a:ext cx="1874519" cy="731520"/>
          </a:xfrm>
          <a:prstGeom prst="rect">
            <a:avLst/>
          </a:prstGeom>
          <a:noFill/>
        </p:spPr>
        <p:txBody>
          <a:bodyPr wrap="square" anchor="t">
            <a:spAutoFit/>
          </a:bodyPr>
          <a:lstStyle/>
          <a:p>
            <a:pPr algn="l">
              <a:spcAft>
                <a:spcPts val="600"/>
              </a:spcAft>
            </a:pPr>
            <a:r>
              <a:rPr sz="1700" b="1">
                <a:solidFill>
                  <a:srgbClr val="3A0F2E"/>
                </a:solidFill>
                <a:latin typeface="Arial"/>
              </a:rPr>
              <a:t>An Giang</a:t>
            </a: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81" fill="hold">
                      <p:stCondLst>
                        <p:cond delay="indefinite"/>
                        <p:cond evt="onBegin" delay="0">
                          <p:tn val="2"/>
                        </p:cond>
                      </p:stCondLst>
                      <p:childTnLst>
                        <p:par>
                          <p:cTn id="82" fill="hold">
                            <p:stCondLst>
                              <p:cond delay="0"/>
                            </p:stCondLst>
                            <p:childTnLst>
                              <p:par>
                                <p:cTn id="7" presetID="22" presetClass="entr" presetSubtype="8" fill="hold" grpId="0" nodeType="withEffect">
                                  <p:stCondLst>
                                    <p:cond delay="0"/>
                                  </p:stCondLst>
                                  <p:childTnLst>
                                    <p:set>
                                      <p:cBhvr>
                                        <p:cTn id="5" dur="1" fill="hold">
                                          <p:stCondLst>
                                            <p:cond delay="0"/>
                                          </p:stCondLst>
                                        </p:cTn>
                                        <p:tgtEl>
                                          <p:spTgt spid="4"/>
                                        </p:tgtEl>
                                        <p:attrNameLst>
                                          <p:attrName>style.visibility</p:attrName>
                                        </p:attrNameLst>
                                      </p:cBhvr>
                                      <p:to>
                                        <p:strVal val="visible"/>
                                      </p:to>
                                    </p:set>
                                    <p:animEffect transition="in" filter="wipe(left)">
                                      <p:cBhvr>
                                        <p:cTn id="6" dur="600"/>
                                        <p:tgtEl>
                                          <p:spTgt spid="4"/>
                                        </p:tgtEl>
                                      </p:cBhvr>
                                    </p:animEffect>
                                  </p:childTnLst>
                                </p:cTn>
                              </p:par>
                              <p:par>
                                <p:cTn id="10" presetID="10" presetClass="entr" presetSubtype="0" fill="hold" grpId="0" nodeType="withEffect">
                                  <p:stCondLst>
                                    <p:cond delay="30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500"/>
                                        <p:tgtEl>
                                          <p:spTgt spid="5"/>
                                        </p:tgtEl>
                                      </p:cBhvr>
                                    </p:animEffect>
                                  </p:childTnLst>
                                </p:cTn>
                              </p:par>
                              <p:par>
                                <p:cTn id="15" presetID="2" presetClass="entr" presetSubtype="4" fill="hold" grpId="0" nodeType="withEffect">
                                  <p:stCondLst>
                                    <p:cond delay="70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700" fill="hold"/>
                                        <p:tgtEl>
                                          <p:spTgt spid="6"/>
                                        </p:tgtEl>
                                        <p:attrNameLst>
                                          <p:attrName>ppt_x</p:attrName>
                                        </p:attrNameLst>
                                      </p:cBhvr>
                                      <p:tavLst>
                                        <p:tav tm="0">
                                          <p:val>
                                            <p:strVal val="#ppt_x"/>
                                          </p:val>
                                        </p:tav>
                                        <p:tav tm="100000">
                                          <p:val>
                                            <p:strVal val="#ppt_x"/>
                                          </p:val>
                                        </p:tav>
                                      </p:tavLst>
                                    </p:anim>
                                    <p:anim calcmode="lin" valueType="num">
                                      <p:cBhvr additive="base">
                                        <p:cTn id="13" dur="700" fill="hold"/>
                                        <p:tgtEl>
                                          <p:spTgt spid="6"/>
                                        </p:tgtEl>
                                        <p:attrNameLst>
                                          <p:attrName>ppt_y</p:attrName>
                                        </p:attrNameLst>
                                      </p:cBhvr>
                                      <p:tavLst>
                                        <p:tav tm="0">
                                          <p:val>
                                            <p:strVal val="1+#ppt_h/2"/>
                                          </p:val>
                                        </p:tav>
                                        <p:tav tm="100000">
                                          <p:val>
                                            <p:strVal val="#ppt_y"/>
                                          </p:val>
                                        </p:tav>
                                      </p:tavLst>
                                    </p:anim>
                                    <p:animEffect transition="in" filter="fade">
                                      <p:cBhvr>
                                        <p:cTn id="14" dur="700"/>
                                        <p:tgtEl>
                                          <p:spTgt spid="6"/>
                                        </p:tgtEl>
                                      </p:cBhvr>
                                    </p:animEffect>
                                  </p:childTnLst>
                                </p:cTn>
                              </p:par>
                              <p:par>
                                <p:cTn id="18" presetID="10" presetClass="entr" presetSubtype="0" fill="hold" grpId="0" nodeType="withEffect">
                                  <p:stCondLst>
                                    <p:cond delay="9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21" presetID="10" presetClass="entr" presetSubtype="0" fill="hold" grpId="0" nodeType="withEffect">
                                  <p:stCondLst>
                                    <p:cond delay="100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4" presetID="10" presetClass="entr" presetSubtype="0" fill="hold" grpId="0" nodeType="withEffect">
                                  <p:stCondLst>
                                    <p:cond delay="110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9" presetID="2" presetClass="entr" presetSubtype="4" fill="hold" grpId="0" nodeType="withEffect">
                                  <p:stCondLst>
                                    <p:cond delay="130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700" fill="hold"/>
                                        <p:tgtEl>
                                          <p:spTgt spid="10"/>
                                        </p:tgtEl>
                                        <p:attrNameLst>
                                          <p:attrName>ppt_x</p:attrName>
                                        </p:attrNameLst>
                                      </p:cBhvr>
                                      <p:tavLst>
                                        <p:tav tm="0">
                                          <p:val>
                                            <p:strVal val="#ppt_x"/>
                                          </p:val>
                                        </p:tav>
                                        <p:tav tm="100000">
                                          <p:val>
                                            <p:strVal val="#ppt_x"/>
                                          </p:val>
                                        </p:tav>
                                      </p:tavLst>
                                    </p:anim>
                                    <p:anim calcmode="lin" valueType="num">
                                      <p:cBhvr additive="base">
                                        <p:cTn id="27" dur="700" fill="hold"/>
                                        <p:tgtEl>
                                          <p:spTgt spid="10"/>
                                        </p:tgtEl>
                                        <p:attrNameLst>
                                          <p:attrName>ppt_y</p:attrName>
                                        </p:attrNameLst>
                                      </p:cBhvr>
                                      <p:tavLst>
                                        <p:tav tm="0">
                                          <p:val>
                                            <p:strVal val="1+#ppt_h/2"/>
                                          </p:val>
                                        </p:tav>
                                        <p:tav tm="100000">
                                          <p:val>
                                            <p:strVal val="#ppt_y"/>
                                          </p:val>
                                        </p:tav>
                                      </p:tavLst>
                                    </p:anim>
                                    <p:animEffect transition="in" filter="fade">
                                      <p:cBhvr>
                                        <p:cTn id="28" dur="700"/>
                                        <p:tgtEl>
                                          <p:spTgt spid="10"/>
                                        </p:tgtEl>
                                      </p:cBhvr>
                                    </p:animEffect>
                                  </p:childTnLst>
                                </p:cTn>
                              </p:par>
                              <p:par>
                                <p:cTn id="32" presetID="10" presetClass="entr" presetSubtype="0" fill="hold" grpId="0" nodeType="withEffect">
                                  <p:stCondLst>
                                    <p:cond delay="15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5" presetID="10" presetClass="entr" presetSubtype="0" fill="hold" grpId="0" nodeType="withEffect">
                                  <p:stCondLst>
                                    <p:cond delay="160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8" presetID="10" presetClass="entr" presetSubtype="0" fill="hold" grpId="0" nodeType="withEffect">
                                  <p:stCondLst>
                                    <p:cond delay="17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43" presetID="2" presetClass="entr" presetSubtype="4" fill="hold" grpId="0" nodeType="withEffect">
                                  <p:stCondLst>
                                    <p:cond delay="190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700" fill="hold"/>
                                        <p:tgtEl>
                                          <p:spTgt spid="14"/>
                                        </p:tgtEl>
                                        <p:attrNameLst>
                                          <p:attrName>ppt_x</p:attrName>
                                        </p:attrNameLst>
                                      </p:cBhvr>
                                      <p:tavLst>
                                        <p:tav tm="0">
                                          <p:val>
                                            <p:strVal val="#ppt_x"/>
                                          </p:val>
                                        </p:tav>
                                        <p:tav tm="100000">
                                          <p:val>
                                            <p:strVal val="#ppt_x"/>
                                          </p:val>
                                        </p:tav>
                                      </p:tavLst>
                                    </p:anim>
                                    <p:anim calcmode="lin" valueType="num">
                                      <p:cBhvr additive="base">
                                        <p:cTn id="41" dur="700" fill="hold"/>
                                        <p:tgtEl>
                                          <p:spTgt spid="14"/>
                                        </p:tgtEl>
                                        <p:attrNameLst>
                                          <p:attrName>ppt_y</p:attrName>
                                        </p:attrNameLst>
                                      </p:cBhvr>
                                      <p:tavLst>
                                        <p:tav tm="0">
                                          <p:val>
                                            <p:strVal val="1+#ppt_h/2"/>
                                          </p:val>
                                        </p:tav>
                                        <p:tav tm="100000">
                                          <p:val>
                                            <p:strVal val="#ppt_y"/>
                                          </p:val>
                                        </p:tav>
                                      </p:tavLst>
                                    </p:anim>
                                    <p:animEffect transition="in" filter="fade">
                                      <p:cBhvr>
                                        <p:cTn id="42" dur="700"/>
                                        <p:tgtEl>
                                          <p:spTgt spid="14"/>
                                        </p:tgtEl>
                                      </p:cBhvr>
                                    </p:animEffect>
                                  </p:childTnLst>
                                </p:cTn>
                              </p:par>
                              <p:par>
                                <p:cTn id="46" presetID="10" presetClass="entr" presetSubtype="0" fill="hold" grpId="0" nodeType="withEffect">
                                  <p:stCondLst>
                                    <p:cond delay="210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par>
                                <p:cTn id="49" presetID="10" presetClass="entr" presetSubtype="0" fill="hold" grpId="0" nodeType="withEffect">
                                  <p:stCondLst>
                                    <p:cond delay="220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52" presetID="10" presetClass="entr" presetSubtype="0" fill="hold" grpId="0" nodeType="withEffect">
                                  <p:stCondLst>
                                    <p:cond delay="230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par>
                                <p:cTn id="57" presetID="2" presetClass="entr" presetSubtype="4" fill="hold" grpId="0" nodeType="withEffect">
                                  <p:stCondLst>
                                    <p:cond delay="250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700" fill="hold"/>
                                        <p:tgtEl>
                                          <p:spTgt spid="18"/>
                                        </p:tgtEl>
                                        <p:attrNameLst>
                                          <p:attrName>ppt_x</p:attrName>
                                        </p:attrNameLst>
                                      </p:cBhvr>
                                      <p:tavLst>
                                        <p:tav tm="0">
                                          <p:val>
                                            <p:strVal val="#ppt_x"/>
                                          </p:val>
                                        </p:tav>
                                        <p:tav tm="100000">
                                          <p:val>
                                            <p:strVal val="#ppt_x"/>
                                          </p:val>
                                        </p:tav>
                                      </p:tavLst>
                                    </p:anim>
                                    <p:anim calcmode="lin" valueType="num">
                                      <p:cBhvr additive="base">
                                        <p:cTn id="55" dur="700" fill="hold"/>
                                        <p:tgtEl>
                                          <p:spTgt spid="18"/>
                                        </p:tgtEl>
                                        <p:attrNameLst>
                                          <p:attrName>ppt_y</p:attrName>
                                        </p:attrNameLst>
                                      </p:cBhvr>
                                      <p:tavLst>
                                        <p:tav tm="0">
                                          <p:val>
                                            <p:strVal val="1+#ppt_h/2"/>
                                          </p:val>
                                        </p:tav>
                                        <p:tav tm="100000">
                                          <p:val>
                                            <p:strVal val="#ppt_y"/>
                                          </p:val>
                                        </p:tav>
                                      </p:tavLst>
                                    </p:anim>
                                    <p:animEffect transition="in" filter="fade">
                                      <p:cBhvr>
                                        <p:cTn id="56" dur="700"/>
                                        <p:tgtEl>
                                          <p:spTgt spid="18"/>
                                        </p:tgtEl>
                                      </p:cBhvr>
                                    </p:animEffect>
                                  </p:childTnLst>
                                </p:cTn>
                              </p:par>
                              <p:par>
                                <p:cTn id="60" presetID="10" presetClass="entr" presetSubtype="0" fill="hold" grpId="0" nodeType="withEffect">
                                  <p:stCondLst>
                                    <p:cond delay="270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500"/>
                                        <p:tgtEl>
                                          <p:spTgt spid="19"/>
                                        </p:tgtEl>
                                      </p:cBhvr>
                                    </p:animEffect>
                                  </p:childTnLst>
                                </p:cTn>
                              </p:par>
                              <p:par>
                                <p:cTn id="63" presetID="10" presetClass="entr" presetSubtype="0" fill="hold" grpId="0" nodeType="withEffect">
                                  <p:stCondLst>
                                    <p:cond delay="280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500"/>
                                        <p:tgtEl>
                                          <p:spTgt spid="20"/>
                                        </p:tgtEl>
                                      </p:cBhvr>
                                    </p:animEffect>
                                  </p:childTnLst>
                                </p:cTn>
                              </p:par>
                              <p:par>
                                <p:cTn id="66" presetID="10" presetClass="entr" presetSubtype="0" fill="hold" grpId="0" nodeType="withEffect">
                                  <p:stCondLst>
                                    <p:cond delay="290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500"/>
                                        <p:tgtEl>
                                          <p:spTgt spid="21"/>
                                        </p:tgtEl>
                                      </p:cBhvr>
                                    </p:animEffect>
                                  </p:childTnLst>
                                </p:cTn>
                              </p:par>
                              <p:par>
                                <p:cTn id="71" presetID="2" presetClass="entr" presetSubtype="4" fill="hold" grpId="0" nodeType="withEffect">
                                  <p:stCondLst>
                                    <p:cond delay="3100"/>
                                  </p:stCondLst>
                                  <p:childTnLst>
                                    <p:set>
                                      <p:cBhvr>
                                        <p:cTn id="67" dur="1" fill="hold">
                                          <p:stCondLst>
                                            <p:cond delay="0"/>
                                          </p:stCondLst>
                                        </p:cTn>
                                        <p:tgtEl>
                                          <p:spTgt spid="22"/>
                                        </p:tgtEl>
                                        <p:attrNameLst>
                                          <p:attrName>style.visibility</p:attrName>
                                        </p:attrNameLst>
                                      </p:cBhvr>
                                      <p:to>
                                        <p:strVal val="visible"/>
                                      </p:to>
                                    </p:set>
                                    <p:anim calcmode="lin" valueType="num">
                                      <p:cBhvr additive="base">
                                        <p:cTn id="68" dur="700" fill="hold"/>
                                        <p:tgtEl>
                                          <p:spTgt spid="22"/>
                                        </p:tgtEl>
                                        <p:attrNameLst>
                                          <p:attrName>ppt_x</p:attrName>
                                        </p:attrNameLst>
                                      </p:cBhvr>
                                      <p:tavLst>
                                        <p:tav tm="0">
                                          <p:val>
                                            <p:strVal val="#ppt_x"/>
                                          </p:val>
                                        </p:tav>
                                        <p:tav tm="100000">
                                          <p:val>
                                            <p:strVal val="#ppt_x"/>
                                          </p:val>
                                        </p:tav>
                                      </p:tavLst>
                                    </p:anim>
                                    <p:anim calcmode="lin" valueType="num">
                                      <p:cBhvr additive="base">
                                        <p:cTn id="69" dur="700" fill="hold"/>
                                        <p:tgtEl>
                                          <p:spTgt spid="22"/>
                                        </p:tgtEl>
                                        <p:attrNameLst>
                                          <p:attrName>ppt_y</p:attrName>
                                        </p:attrNameLst>
                                      </p:cBhvr>
                                      <p:tavLst>
                                        <p:tav tm="0">
                                          <p:val>
                                            <p:strVal val="1+#ppt_h/2"/>
                                          </p:val>
                                        </p:tav>
                                        <p:tav tm="100000">
                                          <p:val>
                                            <p:strVal val="#ppt_y"/>
                                          </p:val>
                                        </p:tav>
                                      </p:tavLst>
                                    </p:anim>
                                    <p:animEffect transition="in" filter="fade">
                                      <p:cBhvr>
                                        <p:cTn id="70" dur="700"/>
                                        <p:tgtEl>
                                          <p:spTgt spid="22"/>
                                        </p:tgtEl>
                                      </p:cBhvr>
                                    </p:animEffect>
                                  </p:childTnLst>
                                </p:cTn>
                              </p:par>
                              <p:par>
                                <p:cTn id="74" presetID="10" presetClass="entr" presetSubtype="0" fill="hold" grpId="0" nodeType="withEffect">
                                  <p:stCondLst>
                                    <p:cond delay="330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500"/>
                                        <p:tgtEl>
                                          <p:spTgt spid="23"/>
                                        </p:tgtEl>
                                      </p:cBhvr>
                                    </p:animEffect>
                                  </p:childTnLst>
                                </p:cTn>
                              </p:par>
                              <p:par>
                                <p:cTn id="77" presetID="10" presetClass="entr" presetSubtype="0" fill="hold" grpId="0" nodeType="withEffect">
                                  <p:stCondLst>
                                    <p:cond delay="340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500"/>
                                        <p:tgtEl>
                                          <p:spTgt spid="24"/>
                                        </p:tgtEl>
                                      </p:cBhvr>
                                    </p:animEffect>
                                  </p:childTnLst>
                                </p:cTn>
                              </p:par>
                              <p:par>
                                <p:cTn id="80" presetID="10" presetClass="entr" presetSubtype="0" fill="hold" grpId="0" nodeType="withEffect">
                                  <p:stCondLst>
                                    <p:cond delay="3500"/>
                                  </p:stCondLst>
                                  <p:childTnLst>
                                    <p:set>
                                      <p:cBhvr>
                                        <p:cTn id="78" dur="1" fill="hold">
                                          <p:stCondLst>
                                            <p:cond delay="0"/>
                                          </p:stCondLst>
                                        </p:cTn>
                                        <p:tgtEl>
                                          <p:spTgt spid="25"/>
                                        </p:tgtEl>
                                        <p:attrNameLst>
                                          <p:attrName>style.visibility</p:attrName>
                                        </p:attrNameLst>
                                      </p:cBhvr>
                                      <p:to>
                                        <p:strVal val="visible"/>
                                      </p:to>
                                    </p:set>
                                    <p:animEffect transition="in" filter="fade">
                                      <p:cBhvr>
                                        <p:cTn id="7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1" grpId="0" animBg="1"/>
      <p:bldP spid="12" grpId="0" animBg="1"/>
      <p:bldP spid="13" grpId="0" animBg="1"/>
      <p:bldP spid="15" grpId="0" animBg="1"/>
      <p:bldP spid="16" grpId="0" animBg="1"/>
      <p:bldP spid="17" grpId="0" animBg="1"/>
      <p:bldP spid="19" grpId="0" animBg="1"/>
      <p:bldP spid="20" grpId="0" animBg="1"/>
      <p:bldP spid="21" grpId="0" animBg="1"/>
      <p:bldP spid="23" grpId="0" animBg="1"/>
      <p:bldP spid="24" grpId="0" animBg="1"/>
      <p:bldP spid="25"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320040" cy="685800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Ảnh minh hoạ"/>
          <p:cNvPicPr>
            <a:picLocks noChangeAspect="1"/>
          </p:cNvPicPr>
          <p:nvPr/>
        </p:nvPicPr>
        <p:blipFill>
          <a:blip r:embed="rId2"/>
          <a:stretch>
            <a:fillRect/>
          </a:stretch>
        </p:blipFill>
        <p:spPr>
          <a:xfrm>
            <a:off x="7680960" y="0"/>
            <a:ext cx="4510735" cy="6858000"/>
          </a:xfrm>
          <a:prstGeom prst="rect">
            <a:avLst/>
          </a:prstGeom>
        </p:spPr>
      </p:pic>
      <p:sp>
        <p:nvSpPr>
          <p:cNvPr id="5" name="Rounded Rectangle 4"/>
          <p:cNvSpPr/>
          <p:nvPr/>
        </p:nvSpPr>
        <p:spPr>
          <a:xfrm>
            <a:off x="822960" y="502920"/>
            <a:ext cx="2651760" cy="548640"/>
          </a:xfrm>
          <a:prstGeom prst="round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60" y="502920"/>
            <a:ext cx="2651760" cy="548640"/>
          </a:xfrm>
          <a:prstGeom prst="rect">
            <a:avLst/>
          </a:prstGeom>
          <a:noFill/>
        </p:spPr>
        <p:txBody>
          <a:bodyPr wrap="square" anchor="ctr">
            <a:spAutoFit/>
          </a:bodyPr>
          <a:lstStyle/>
          <a:p>
            <a:pPr algn="ctr">
              <a:spcAft>
                <a:spcPts val="600"/>
              </a:spcAft>
            </a:pPr>
            <a:r>
              <a:rPr sz="2000" b="1">
                <a:solidFill>
                  <a:srgbClr val="FFFFFF"/>
                </a:solidFill>
                <a:latin typeface="Arial"/>
              </a:rPr>
              <a:t>ĐỐ CẢ LỚP</a:t>
            </a:r>
          </a:p>
        </p:txBody>
      </p:sp>
      <p:sp>
        <p:nvSpPr>
          <p:cNvPr id="7" name="TextBox 6"/>
          <p:cNvSpPr txBox="1"/>
          <p:nvPr/>
        </p:nvSpPr>
        <p:spPr>
          <a:xfrm>
            <a:off x="822960" y="1280160"/>
            <a:ext cx="6675120" cy="2194560"/>
          </a:xfrm>
          <a:prstGeom prst="rect">
            <a:avLst/>
          </a:prstGeom>
          <a:noFill/>
        </p:spPr>
        <p:txBody>
          <a:bodyPr wrap="square" anchor="t">
            <a:spAutoFit/>
          </a:bodyPr>
          <a:lstStyle/>
          <a:p>
            <a:pPr algn="l">
              <a:spcAft>
                <a:spcPts val="600"/>
              </a:spcAft>
            </a:pPr>
            <a:r>
              <a:rPr sz="3600" b="1">
                <a:solidFill>
                  <a:srgbClr val="3A0F2E"/>
                </a:solidFill>
                <a:latin typeface="Arial"/>
              </a:rPr>
              <a:t>Năm 2013, bức tranh</a:t>
            </a:r>
          </a:p>
          <a:p>
            <a:pPr algn="l">
              <a:spcAft>
                <a:spcPts val="600"/>
              </a:spcAft>
            </a:pPr>
            <a:r>
              <a:rPr sz="3600" b="1">
                <a:solidFill>
                  <a:srgbClr val="3A0F2E"/>
                </a:solidFill>
                <a:latin typeface="Arial"/>
              </a:rPr>
              <a:t>'Sài Gòn trong tôi' ghép</a:t>
            </a:r>
          </a:p>
          <a:p>
            <a:pPr algn="l">
              <a:spcAft>
                <a:spcPts val="600"/>
              </a:spcAft>
            </a:pPr>
            <a:r>
              <a:rPr sz="3600" b="1">
                <a:solidFill>
                  <a:srgbClr val="3A0F2E"/>
                </a:solidFill>
                <a:latin typeface="Arial"/>
              </a:rPr>
              <a:t>từ bao nhiêu vé xe buýt cũ?</a:t>
            </a:r>
          </a:p>
        </p:txBody>
      </p:sp>
      <p:sp>
        <p:nvSpPr>
          <p:cNvPr id="8" name="Rounded Rectangle 7"/>
          <p:cNvSpPr/>
          <p:nvPr/>
        </p:nvSpPr>
        <p:spPr>
          <a:xfrm>
            <a:off x="822960" y="3611880"/>
            <a:ext cx="6400800" cy="731520"/>
          </a:xfrm>
          <a:prstGeom prst="round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51560" y="3611880"/>
            <a:ext cx="5943600" cy="731520"/>
          </a:xfrm>
          <a:prstGeom prst="rect">
            <a:avLst/>
          </a:prstGeom>
          <a:noFill/>
        </p:spPr>
        <p:txBody>
          <a:bodyPr wrap="square" anchor="ctr">
            <a:spAutoFit/>
          </a:bodyPr>
          <a:lstStyle/>
          <a:p>
            <a:pPr algn="l">
              <a:spcAft>
                <a:spcPts val="600"/>
              </a:spcAft>
            </a:pPr>
            <a:r>
              <a:rPr sz="2800" b="1">
                <a:solidFill>
                  <a:srgbClr val="3A0F2E"/>
                </a:solidFill>
                <a:latin typeface="Arial"/>
              </a:rPr>
              <a:t>A.  500 vé</a:t>
            </a:r>
          </a:p>
        </p:txBody>
      </p:sp>
      <p:sp>
        <p:nvSpPr>
          <p:cNvPr id="10" name="Rounded Rectangle 9"/>
          <p:cNvSpPr/>
          <p:nvPr/>
        </p:nvSpPr>
        <p:spPr>
          <a:xfrm>
            <a:off x="822960" y="4480560"/>
            <a:ext cx="6400800" cy="731520"/>
          </a:xfrm>
          <a:prstGeom prst="round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51560" y="4480560"/>
            <a:ext cx="5943600" cy="731520"/>
          </a:xfrm>
          <a:prstGeom prst="rect">
            <a:avLst/>
          </a:prstGeom>
          <a:noFill/>
        </p:spPr>
        <p:txBody>
          <a:bodyPr wrap="square" anchor="ctr">
            <a:spAutoFit/>
          </a:bodyPr>
          <a:lstStyle/>
          <a:p>
            <a:pPr algn="l">
              <a:spcAft>
                <a:spcPts val="600"/>
              </a:spcAft>
            </a:pPr>
            <a:r>
              <a:rPr sz="2800" b="1">
                <a:solidFill>
                  <a:srgbClr val="3A0F2E"/>
                </a:solidFill>
                <a:latin typeface="Arial"/>
              </a:rPr>
              <a:t>B.  5.000 vé</a:t>
            </a:r>
          </a:p>
        </p:txBody>
      </p:sp>
      <p:sp>
        <p:nvSpPr>
          <p:cNvPr id="12" name="Rounded Rectangle 11"/>
          <p:cNvSpPr/>
          <p:nvPr/>
        </p:nvSpPr>
        <p:spPr>
          <a:xfrm>
            <a:off x="822960" y="5349240"/>
            <a:ext cx="6400800" cy="731520"/>
          </a:xfrm>
          <a:prstGeom prst="round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1051560" y="5349240"/>
            <a:ext cx="5943600" cy="731520"/>
          </a:xfrm>
          <a:prstGeom prst="rect">
            <a:avLst/>
          </a:prstGeom>
          <a:noFill/>
        </p:spPr>
        <p:txBody>
          <a:bodyPr wrap="square" anchor="ctr">
            <a:spAutoFit/>
          </a:bodyPr>
          <a:lstStyle/>
          <a:p>
            <a:pPr algn="l">
              <a:spcAft>
                <a:spcPts val="600"/>
              </a:spcAft>
            </a:pPr>
            <a:r>
              <a:rPr sz="2800" b="1">
                <a:solidFill>
                  <a:srgbClr val="3A0F2E"/>
                </a:solidFill>
                <a:latin typeface="Arial"/>
              </a:rPr>
              <a:t>C.  Hơn 50.000 vé</a:t>
            </a:r>
          </a:p>
        </p:txBody>
      </p:sp>
      <p:sp>
        <p:nvSpPr>
          <p:cNvPr id="14" name="Rounded Rectangle 13"/>
          <p:cNvSpPr/>
          <p:nvPr/>
        </p:nvSpPr>
        <p:spPr>
          <a:xfrm>
            <a:off x="822960" y="5349240"/>
            <a:ext cx="6400800" cy="731520"/>
          </a:xfrm>
          <a:prstGeom prst="round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51560" y="5349240"/>
            <a:ext cx="5943600" cy="731520"/>
          </a:xfrm>
          <a:prstGeom prst="rect">
            <a:avLst/>
          </a:prstGeom>
          <a:noFill/>
        </p:spPr>
        <p:txBody>
          <a:bodyPr wrap="square" anchor="ctr">
            <a:spAutoFit/>
          </a:bodyPr>
          <a:lstStyle/>
          <a:p>
            <a:pPr algn="l">
              <a:spcAft>
                <a:spcPts val="600"/>
              </a:spcAft>
            </a:pPr>
            <a:r>
              <a:rPr sz="2800" b="1">
                <a:solidFill>
                  <a:srgbClr val="FFFFFF"/>
                </a:solidFill>
                <a:latin typeface="Arial"/>
              </a:rPr>
              <a:t>C.  Hơn 50.000 vé  ✓  Đúng rồi!</a:t>
            </a:r>
          </a:p>
        </p:txBody>
      </p:sp>
      <p:sp>
        <p:nvSpPr>
          <p:cNvPr id="16" name="TextBox 15"/>
          <p:cNvSpPr txBox="1"/>
          <p:nvPr/>
        </p:nvSpPr>
        <p:spPr>
          <a:xfrm>
            <a:off x="822960" y="6172200"/>
            <a:ext cx="6675120" cy="457200"/>
          </a:xfrm>
          <a:prstGeom prst="rect">
            <a:avLst/>
          </a:prstGeom>
          <a:noFill/>
        </p:spPr>
        <p:txBody>
          <a:bodyPr wrap="square" anchor="t">
            <a:spAutoFit/>
          </a:bodyPr>
          <a:lstStyle/>
          <a:p>
            <a:pPr algn="l">
              <a:spcAft>
                <a:spcPts val="600"/>
              </a:spcAft>
            </a:pPr>
            <a:r>
              <a:rPr sz="1500" b="0">
                <a:solidFill>
                  <a:srgbClr val="6B4A5E"/>
                </a:solidFill>
                <a:latin typeface="Arial"/>
              </a:rPr>
              <a:t>Các báo ghi từ 50.000 đến hơn 560.000 vé (2013)</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4" fill="hold">
                      <p:stCondLst>
                        <p:cond delay="indefinite"/>
                        <p:cond evt="onBegin" delay="0">
                          <p:tn val="2"/>
                        </p:cond>
                      </p:stCondLst>
                      <p:childTnLst>
                        <p:par>
                          <p:cTn id="35" fill="hold">
                            <p:stCondLst>
                              <p:cond delay="0"/>
                            </p:stCondLst>
                            <p:childTnLst>
                              <p:par>
                                <p:cTn id="9" presetID="53" presetClass="entr" presetSubtype="16" fill="hold" grpId="0" nodeType="withEffect">
                                  <p:stCondLst>
                                    <p:cond delay="0"/>
                                  </p:stCondLst>
                                  <p:childTnLst>
                                    <p:set>
                                      <p:cBhvr>
                                        <p:cTn id="5" dur="1" fill="hold">
                                          <p:stCondLst>
                                            <p:cond delay="0"/>
                                          </p:stCondLst>
                                        </p:cTn>
                                        <p:tgtEl>
                                          <p:spTgt spid="5"/>
                                        </p:tgtEl>
                                        <p:attrNameLst>
                                          <p:attrName>style.visibility</p:attrName>
                                        </p:attrNameLst>
                                      </p:cBhvr>
                                      <p:to>
                                        <p:strVal val="visible"/>
                                      </p:to>
                                    </p:set>
                                    <p:anim calcmode="lin" valueType="num">
                                      <p:cBhvr>
                                        <p:cTn id="6" dur="400" fill="hold"/>
                                        <p:tgtEl>
                                          <p:spTgt spid="5"/>
                                        </p:tgtEl>
                                        <p:attrNameLst>
                                          <p:attrName>ppt_w</p:attrName>
                                        </p:attrNameLst>
                                      </p:cBhvr>
                                      <p:tavLst>
                                        <p:tav tm="0">
                                          <p:val>
                                            <p:fltVal val="0"/>
                                          </p:val>
                                        </p:tav>
                                        <p:tav tm="100000">
                                          <p:val>
                                            <p:strVal val="#ppt_w"/>
                                          </p:val>
                                        </p:tav>
                                      </p:tavLst>
                                    </p:anim>
                                    <p:anim calcmode="lin" valueType="num">
                                      <p:cBhvr>
                                        <p:cTn id="7" dur="400" fill="hold"/>
                                        <p:tgtEl>
                                          <p:spTgt spid="5"/>
                                        </p:tgtEl>
                                        <p:attrNameLst>
                                          <p:attrName>ppt_h</p:attrName>
                                        </p:attrNameLst>
                                      </p:cBhvr>
                                      <p:tavLst>
                                        <p:tav tm="0">
                                          <p:val>
                                            <p:fltVal val="0"/>
                                          </p:val>
                                        </p:tav>
                                        <p:tav tm="100000">
                                          <p:val>
                                            <p:strVal val="#ppt_h"/>
                                          </p:val>
                                        </p:tav>
                                      </p:tavLst>
                                    </p:anim>
                                    <p:animEffect transition="in" filter="fade">
                                      <p:cBhvr>
                                        <p:cTn id="8" dur="400"/>
                                        <p:tgtEl>
                                          <p:spTgt spid="5"/>
                                        </p:tgtEl>
                                      </p:cBhvr>
                                    </p:animEffect>
                                  </p:childTnLst>
                                </p:cTn>
                              </p:par>
                              <p:par>
                                <p:cTn id="12" presetID="10" presetClass="entr" presetSubtype="0" fill="hold" grpId="0" nodeType="withEffect">
                                  <p:stCondLst>
                                    <p:cond delay="1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300"/>
                                        <p:tgtEl>
                                          <p:spTgt spid="6"/>
                                        </p:tgtEl>
                                      </p:cBhvr>
                                    </p:animEffect>
                                  </p:childTnLst>
                                </p:cTn>
                              </p:par>
                              <p:par>
                                <p:cTn id="15" presetID="22" presetClass="entr" presetSubtype="8" fill="hold" grpId="0" nodeType="withEffect">
                                  <p:stCondLst>
                                    <p:cond delay="40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900"/>
                                        <p:tgtEl>
                                          <p:spTgt spid="7"/>
                                        </p:tgtEl>
                                      </p:cBhvr>
                                    </p:animEffect>
                                  </p:childTnLst>
                                </p:cTn>
                              </p:par>
                              <p:par>
                                <p:cTn id="18" presetID="22" presetClass="entr" presetSubtype="8" fill="hold" grpId="0" nodeType="withEffect">
                                  <p:stCondLst>
                                    <p:cond delay="130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par>
                                <p:cTn id="21" presetID="10" presetClass="entr" presetSubtype="0" fill="hold" grpId="0" nodeType="withEffect">
                                  <p:stCondLst>
                                    <p:cond delay="140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400"/>
                                        <p:tgtEl>
                                          <p:spTgt spid="9"/>
                                        </p:tgtEl>
                                      </p:cBhvr>
                                    </p:animEffect>
                                  </p:childTnLst>
                                </p:cTn>
                              </p:par>
                              <p:par>
                                <p:cTn id="24" presetID="22" presetClass="entr" presetSubtype="8" fill="hold" grpId="0" nodeType="withEffect">
                                  <p:stCondLst>
                                    <p:cond delay="180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par>
                                <p:cTn id="27" presetID="10" presetClass="entr" presetSubtype="0" fill="hold" grpId="0" nodeType="withEffect">
                                  <p:stCondLst>
                                    <p:cond delay="190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400"/>
                                        <p:tgtEl>
                                          <p:spTgt spid="11"/>
                                        </p:tgtEl>
                                      </p:cBhvr>
                                    </p:animEffect>
                                  </p:childTnLst>
                                </p:cTn>
                              </p:par>
                              <p:par>
                                <p:cTn id="30" presetID="22" presetClass="entr" presetSubtype="8" fill="hold" grpId="0" nodeType="withEffect">
                                  <p:stCondLst>
                                    <p:cond delay="230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par>
                                <p:cTn id="33" presetID="10" presetClass="entr" presetSubtype="0" fill="hold" grpId="0" nodeType="withEffect">
                                  <p:stCondLst>
                                    <p:cond delay="240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4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0" presetID="53" presetClass="entr" presetSubtype="16"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3" presetID="10" presetClass="entr" presetSubtype="0" fill="hold" grpId="0" nodeType="withEffect">
                                  <p:stCondLst>
                                    <p:cond delay="10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400"/>
                                        <p:tgtEl>
                                          <p:spTgt spid="15"/>
                                        </p:tgtEl>
                                      </p:cBhvr>
                                    </p:animEffect>
                                  </p:childTnLst>
                                </p:cTn>
                              </p:par>
                              <p:par>
                                <p:cTn id="46" presetID="10" presetClass="entr" presetSubtype="0" fill="hold" grpId="0" nodeType="withEffect">
                                  <p:stCondLst>
                                    <p:cond delay="30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3A0F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22960" y="457200"/>
            <a:ext cx="10515600" cy="822960"/>
          </a:xfrm>
          <a:prstGeom prst="rect">
            <a:avLst/>
          </a:prstGeom>
          <a:noFill/>
        </p:spPr>
        <p:txBody>
          <a:bodyPr wrap="square" anchor="t">
            <a:spAutoFit/>
          </a:bodyPr>
          <a:lstStyle/>
          <a:p>
            <a:pPr algn="l">
              <a:spcAft>
                <a:spcPts val="600"/>
              </a:spcAft>
            </a:pPr>
            <a:r>
              <a:rPr sz="3800" b="1">
                <a:solidFill>
                  <a:srgbClr val="FFFFFF"/>
                </a:solidFill>
                <a:latin typeface="Arial"/>
              </a:rPr>
              <a:t>Những con số mình nhớ</a:t>
            </a:r>
          </a:p>
        </p:txBody>
      </p:sp>
      <p:sp>
        <p:nvSpPr>
          <p:cNvPr id="4" name="Rounded Rectangle 3"/>
          <p:cNvSpPr/>
          <p:nvPr/>
        </p:nvSpPr>
        <p:spPr>
          <a:xfrm>
            <a:off x="822960" y="1554480"/>
            <a:ext cx="5120640" cy="2103120"/>
          </a:xfrm>
          <a:prstGeom prst="roundRect">
            <a:avLst/>
          </a:prstGeom>
          <a:solidFill>
            <a:srgbClr val="551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1645920"/>
            <a:ext cx="4572000" cy="1097280"/>
          </a:xfrm>
          <a:prstGeom prst="rect">
            <a:avLst/>
          </a:prstGeom>
          <a:noFill/>
        </p:spPr>
        <p:txBody>
          <a:bodyPr wrap="square" anchor="t">
            <a:spAutoFit/>
          </a:bodyPr>
          <a:lstStyle/>
          <a:p>
            <a:pPr algn="l">
              <a:spcAft>
                <a:spcPts val="600"/>
              </a:spcAft>
            </a:pPr>
            <a:r>
              <a:rPr sz="5400" b="1">
                <a:solidFill>
                  <a:srgbClr val="E91E8C"/>
                </a:solidFill>
                <a:latin typeface="Arial"/>
              </a:rPr>
              <a:t>18 năm</a:t>
            </a:r>
          </a:p>
        </p:txBody>
      </p:sp>
      <p:sp>
        <p:nvSpPr>
          <p:cNvPr id="6" name="TextBox 5"/>
          <p:cNvSpPr txBox="1"/>
          <p:nvPr/>
        </p:nvSpPr>
        <p:spPr>
          <a:xfrm>
            <a:off x="1097280" y="2697480"/>
            <a:ext cx="4572000" cy="914400"/>
          </a:xfrm>
          <a:prstGeom prst="rect">
            <a:avLst/>
          </a:prstGeom>
          <a:noFill/>
        </p:spPr>
        <p:txBody>
          <a:bodyPr wrap="square" anchor="t">
            <a:spAutoFit/>
          </a:bodyPr>
          <a:lstStyle/>
          <a:p>
            <a:pPr algn="l">
              <a:spcAft>
                <a:spcPts val="600"/>
              </a:spcAft>
            </a:pPr>
            <a:r>
              <a:rPr sz="1900" b="0">
                <a:solidFill>
                  <a:srgbClr val="FFFFFF"/>
                </a:solidFill>
                <a:latin typeface="Arial"/>
              </a:rPr>
              <a:t>tình nguyện</a:t>
            </a:r>
          </a:p>
          <a:p>
            <a:pPr algn="l">
              <a:spcAft>
                <a:spcPts val="600"/>
              </a:spcAft>
            </a:pPr>
            <a:r>
              <a:rPr sz="1900" b="0">
                <a:solidFill>
                  <a:srgbClr val="FFFFFF"/>
                </a:solidFill>
                <a:latin typeface="Arial"/>
              </a:rPr>
              <a:t>(2008 – 2026)</a:t>
            </a:r>
          </a:p>
        </p:txBody>
      </p:sp>
      <p:sp>
        <p:nvSpPr>
          <p:cNvPr id="7" name="Rounded Rectangle 6"/>
          <p:cNvSpPr/>
          <p:nvPr/>
        </p:nvSpPr>
        <p:spPr>
          <a:xfrm>
            <a:off x="6309360" y="1554480"/>
            <a:ext cx="5120640" cy="2103120"/>
          </a:xfrm>
          <a:prstGeom prst="roundRect">
            <a:avLst/>
          </a:prstGeom>
          <a:solidFill>
            <a:srgbClr val="551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583680" y="1645920"/>
            <a:ext cx="4572000" cy="1097280"/>
          </a:xfrm>
          <a:prstGeom prst="rect">
            <a:avLst/>
          </a:prstGeom>
          <a:noFill/>
        </p:spPr>
        <p:txBody>
          <a:bodyPr wrap="square" anchor="t">
            <a:spAutoFit/>
          </a:bodyPr>
          <a:lstStyle/>
          <a:p>
            <a:pPr algn="l">
              <a:spcAft>
                <a:spcPts val="600"/>
              </a:spcAft>
            </a:pPr>
            <a:r>
              <a:rPr sz="5400" b="1">
                <a:solidFill>
                  <a:srgbClr val="E91E8C"/>
                </a:solidFill>
                <a:latin typeface="Arial"/>
              </a:rPr>
              <a:t>11+ năm</a:t>
            </a:r>
          </a:p>
        </p:txBody>
      </p:sp>
      <p:sp>
        <p:nvSpPr>
          <p:cNvPr id="9" name="TextBox 8"/>
          <p:cNvSpPr txBox="1"/>
          <p:nvPr/>
        </p:nvSpPr>
        <p:spPr>
          <a:xfrm>
            <a:off x="6583680" y="2697480"/>
            <a:ext cx="4572000" cy="914400"/>
          </a:xfrm>
          <a:prstGeom prst="rect">
            <a:avLst/>
          </a:prstGeom>
          <a:noFill/>
        </p:spPr>
        <p:txBody>
          <a:bodyPr wrap="square" anchor="t">
            <a:spAutoFit/>
          </a:bodyPr>
          <a:lstStyle/>
          <a:p>
            <a:pPr algn="l">
              <a:spcAft>
                <a:spcPts val="600"/>
              </a:spcAft>
            </a:pPr>
            <a:r>
              <a:rPr sz="1900" b="0">
                <a:solidFill>
                  <a:srgbClr val="FFFFFF"/>
                </a:solidFill>
                <a:latin typeface="Arial"/>
              </a:rPr>
              <a:t>lớp điện thoại cho</a:t>
            </a:r>
          </a:p>
          <a:p>
            <a:pPr algn="l">
              <a:spcAft>
                <a:spcPts val="600"/>
              </a:spcAft>
            </a:pPr>
            <a:r>
              <a:rPr sz="1900" b="0">
                <a:solidFill>
                  <a:srgbClr val="FFFFFF"/>
                </a:solidFill>
                <a:latin typeface="Arial"/>
              </a:rPr>
              <a:t>người cao tuổi</a:t>
            </a:r>
          </a:p>
        </p:txBody>
      </p:sp>
      <p:sp>
        <p:nvSpPr>
          <p:cNvPr id="10" name="Rounded Rectangle 9"/>
          <p:cNvSpPr/>
          <p:nvPr/>
        </p:nvSpPr>
        <p:spPr>
          <a:xfrm>
            <a:off x="822960" y="3886200"/>
            <a:ext cx="5120640" cy="2103120"/>
          </a:xfrm>
          <a:prstGeom prst="roundRect">
            <a:avLst/>
          </a:prstGeom>
          <a:solidFill>
            <a:srgbClr val="551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97280" y="3977639"/>
            <a:ext cx="4572000" cy="1097280"/>
          </a:xfrm>
          <a:prstGeom prst="rect">
            <a:avLst/>
          </a:prstGeom>
          <a:noFill/>
        </p:spPr>
        <p:txBody>
          <a:bodyPr wrap="square" anchor="t">
            <a:spAutoFit/>
          </a:bodyPr>
          <a:lstStyle/>
          <a:p>
            <a:pPr algn="l">
              <a:spcAft>
                <a:spcPts val="600"/>
              </a:spcAft>
            </a:pPr>
            <a:r>
              <a:rPr sz="5400" b="1">
                <a:solidFill>
                  <a:srgbClr val="E91E8C"/>
                </a:solidFill>
                <a:latin typeface="Arial"/>
              </a:rPr>
              <a:t>5.000+</a:t>
            </a:r>
          </a:p>
        </p:txBody>
      </p:sp>
      <p:sp>
        <p:nvSpPr>
          <p:cNvPr id="12" name="TextBox 11"/>
          <p:cNvSpPr txBox="1"/>
          <p:nvPr/>
        </p:nvSpPr>
        <p:spPr>
          <a:xfrm>
            <a:off x="1097280" y="5029200"/>
            <a:ext cx="4572000" cy="914400"/>
          </a:xfrm>
          <a:prstGeom prst="rect">
            <a:avLst/>
          </a:prstGeom>
          <a:noFill/>
        </p:spPr>
        <p:txBody>
          <a:bodyPr wrap="square" anchor="t">
            <a:spAutoFit/>
          </a:bodyPr>
          <a:lstStyle/>
          <a:p>
            <a:pPr algn="l">
              <a:spcAft>
                <a:spcPts val="600"/>
              </a:spcAft>
            </a:pPr>
            <a:r>
              <a:rPr sz="1900" b="0">
                <a:solidFill>
                  <a:srgbClr val="FFFFFF"/>
                </a:solidFill>
                <a:latin typeface="Arial"/>
              </a:rPr>
              <a:t>bạn trẻ cùng</a:t>
            </a:r>
          </a:p>
          <a:p>
            <a:pPr algn="l">
              <a:spcAft>
                <a:spcPts val="600"/>
              </a:spcAft>
            </a:pPr>
            <a:r>
              <a:rPr sz="1900" b="0">
                <a:solidFill>
                  <a:srgbClr val="FFFFFF"/>
                </a:solidFill>
                <a:latin typeface="Arial"/>
              </a:rPr>
              <a:t>Chuyển động xanh 2013</a:t>
            </a:r>
          </a:p>
        </p:txBody>
      </p:sp>
      <p:sp>
        <p:nvSpPr>
          <p:cNvPr id="13" name="Rounded Rectangle 12"/>
          <p:cNvSpPr/>
          <p:nvPr/>
        </p:nvSpPr>
        <p:spPr>
          <a:xfrm>
            <a:off x="6309360" y="3886200"/>
            <a:ext cx="5120640" cy="2103120"/>
          </a:xfrm>
          <a:prstGeom prst="roundRect">
            <a:avLst/>
          </a:prstGeom>
          <a:solidFill>
            <a:srgbClr val="551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583680" y="3977639"/>
            <a:ext cx="4572000" cy="1097280"/>
          </a:xfrm>
          <a:prstGeom prst="rect">
            <a:avLst/>
          </a:prstGeom>
          <a:noFill/>
        </p:spPr>
        <p:txBody>
          <a:bodyPr wrap="square" anchor="t">
            <a:spAutoFit/>
          </a:bodyPr>
          <a:lstStyle/>
          <a:p>
            <a:pPr algn="l">
              <a:spcAft>
                <a:spcPts val="600"/>
              </a:spcAft>
            </a:pPr>
            <a:r>
              <a:rPr sz="5400" b="1">
                <a:solidFill>
                  <a:srgbClr val="E91E8C"/>
                </a:solidFill>
                <a:latin typeface="Arial"/>
              </a:rPr>
              <a:t>5 vùng đất</a:t>
            </a:r>
          </a:p>
        </p:txBody>
      </p:sp>
      <p:sp>
        <p:nvSpPr>
          <p:cNvPr id="15" name="TextBox 14"/>
          <p:cNvSpPr txBox="1"/>
          <p:nvPr/>
        </p:nvSpPr>
        <p:spPr>
          <a:xfrm>
            <a:off x="6583680" y="5029200"/>
            <a:ext cx="4572000" cy="914400"/>
          </a:xfrm>
          <a:prstGeom prst="rect">
            <a:avLst/>
          </a:prstGeom>
          <a:noFill/>
        </p:spPr>
        <p:txBody>
          <a:bodyPr wrap="square" anchor="t">
            <a:spAutoFit/>
          </a:bodyPr>
          <a:lstStyle/>
          <a:p>
            <a:pPr algn="l">
              <a:spcAft>
                <a:spcPts val="600"/>
              </a:spcAft>
            </a:pPr>
            <a:r>
              <a:rPr sz="1900" b="0">
                <a:solidFill>
                  <a:srgbClr val="FFFFFF"/>
                </a:solidFill>
                <a:latin typeface="Arial"/>
              </a:rPr>
              <a:t>TP.HCM · Hà Tĩnh · Quảng Bình</a:t>
            </a:r>
          </a:p>
          <a:p>
            <a:pPr algn="l">
              <a:spcAft>
                <a:spcPts val="600"/>
              </a:spcAft>
            </a:pPr>
            <a:r>
              <a:rPr sz="1900" b="0">
                <a:solidFill>
                  <a:srgbClr val="FFFFFF"/>
                </a:solidFill>
                <a:latin typeface="Arial"/>
              </a:rPr>
              <a:t>Bình Phước · An Giang</a:t>
            </a:r>
          </a:p>
        </p:txBody>
      </p:sp>
      <p:sp>
        <p:nvSpPr>
          <p:cNvPr id="16" name="TextBox 15"/>
          <p:cNvSpPr txBox="1"/>
          <p:nvPr/>
        </p:nvSpPr>
        <p:spPr>
          <a:xfrm>
            <a:off x="822960" y="6309360"/>
            <a:ext cx="10515600" cy="365760"/>
          </a:xfrm>
          <a:prstGeom prst="rect">
            <a:avLst/>
          </a:prstGeom>
          <a:noFill/>
        </p:spPr>
        <p:txBody>
          <a:bodyPr wrap="square" anchor="t">
            <a:spAutoFit/>
          </a:bodyPr>
          <a:lstStyle/>
          <a:p>
            <a:pPr algn="l">
              <a:spcAft>
                <a:spcPts val="600"/>
              </a:spcAft>
            </a:pPr>
            <a:r>
              <a:rPr sz="1400" b="0">
                <a:solidFill>
                  <a:srgbClr val="F8A5D0"/>
                </a:solidFill>
                <a:latin typeface="Arial"/>
              </a:rPr>
              <a:t>Nguồn: báo Tuổi Trẻ (27/10/2013, 08/07/2024) và các chương trình đã thực hiện</a:t>
            </a:r>
          </a:p>
        </p:txBody>
      </p:sp>
    </p:spTree>
  </p:cSld>
  <p:clrMapOvr>
    <a:masterClrMapping/>
  </p:clrMapOvr>
  <p:transition spd="med">
    <p:cover dir="l"/>
  </p:transition>
  <p:timing>
    <p:tnLst>
      <p:par>
        <p:cTn id="1" dur="indefinite" restart="never" nodeType="tmRoot">
          <p:childTnLst>
            <p:seq concurrent="1" nextAc="seek">
              <p:cTn id="2" dur="indefinite" nodeType="mainSeq">
                <p:childTnLst>
                  <p:par>
                    <p:cTn id="55" fill="hold">
                      <p:stCondLst>
                        <p:cond delay="indefinite"/>
                        <p:cond evt="onBegin" delay="0">
                          <p:tn val="2"/>
                        </p:cond>
                      </p:stCondLst>
                      <p:childTnLst>
                        <p:par>
                          <p:cTn id="56" fill="hold">
                            <p:stCondLst>
                              <p:cond delay="0"/>
                            </p:stCondLst>
                            <p:childTnLst>
                              <p:par>
                                <p:cTn id="7" presetID="22" presetClass="entr" presetSubtype="8" fill="hold" grpId="0" nodeType="withEffect">
                                  <p:stCondLst>
                                    <p:cond delay="0"/>
                                  </p:stCondLst>
                                  <p:childTnLst>
                                    <p:set>
                                      <p:cBhvr>
                                        <p:cTn id="5" dur="1" fill="hold">
                                          <p:stCondLst>
                                            <p:cond delay="0"/>
                                          </p:stCondLst>
                                        </p:cTn>
                                        <p:tgtEl>
                                          <p:spTgt spid="3"/>
                                        </p:tgtEl>
                                        <p:attrNameLst>
                                          <p:attrName>style.visibility</p:attrName>
                                        </p:attrNameLst>
                                      </p:cBhvr>
                                      <p:to>
                                        <p:strVal val="visible"/>
                                      </p:to>
                                    </p:set>
                                    <p:animEffect transition="in" filter="wipe(left)">
                                      <p:cBhvr>
                                        <p:cTn id="6" dur="600"/>
                                        <p:tgtEl>
                                          <p:spTgt spid="3"/>
                                        </p:tgtEl>
                                      </p:cBhvr>
                                    </p:animEffect>
                                  </p:childTnLst>
                                </p:cTn>
                              </p:par>
                              <p:par>
                                <p:cTn id="10" presetID="10" presetClass="entr" presetSubtype="0" fill="hold" grpId="0" nodeType="withEffect">
                                  <p:stCondLst>
                                    <p:cond delay="60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400"/>
                                        <p:tgtEl>
                                          <p:spTgt spid="4"/>
                                        </p:tgtEl>
                                      </p:cBhvr>
                                    </p:animEffect>
                                  </p:childTnLst>
                                </p:cTn>
                              </p:par>
                              <p:par>
                                <p:cTn id="15" presetID="53" presetClass="entr" presetSubtype="16" fill="hold" grpId="0" nodeType="withEffect">
                                  <p:stCondLst>
                                    <p:cond delay="70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8" presetID="10" presetClass="entr" presetSubtype="0" fill="hold" grpId="0" nodeType="withEffect">
                                  <p:stCondLst>
                                    <p:cond delay="11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21" presetID="10" presetClass="entr" presetSubtype="0" fill="hold" grpId="0" nodeType="withEffect">
                                  <p:stCondLst>
                                    <p:cond delay="130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00"/>
                                        <p:tgtEl>
                                          <p:spTgt spid="7"/>
                                        </p:tgtEl>
                                      </p:cBhvr>
                                    </p:animEffect>
                                  </p:childTnLst>
                                </p:cTn>
                              </p:par>
                              <p:par>
                                <p:cTn id="26" presetID="53" presetClass="entr" presetSubtype="16" fill="hold" grpId="0" nodeType="withEffect">
                                  <p:stCondLst>
                                    <p:cond delay="140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9" presetID="10" presetClass="entr" presetSubtype="0" fill="hold" grpId="0" nodeType="withEffect">
                                  <p:stCondLst>
                                    <p:cond delay="180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32" presetID="10" presetClass="entr" presetSubtype="0" fill="hold" grpId="0" nodeType="withEffect">
                                  <p:stCondLst>
                                    <p:cond delay="200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400"/>
                                        <p:tgtEl>
                                          <p:spTgt spid="10"/>
                                        </p:tgtEl>
                                      </p:cBhvr>
                                    </p:animEffect>
                                  </p:childTnLst>
                                </p:cTn>
                              </p:par>
                              <p:par>
                                <p:cTn id="37" presetID="53" presetClass="entr" presetSubtype="16" fill="hold" grpId="0" nodeType="withEffect">
                                  <p:stCondLst>
                                    <p:cond delay="210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par>
                                <p:cTn id="40" presetID="10" presetClass="entr" presetSubtype="0" fill="hold" grpId="0" nodeType="withEffect">
                                  <p:stCondLst>
                                    <p:cond delay="250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par>
                                <p:cTn id="43" presetID="10" presetClass="entr" presetSubtype="0" fill="hold" grpId="0" nodeType="withEffect">
                                  <p:stCondLst>
                                    <p:cond delay="270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400"/>
                                        <p:tgtEl>
                                          <p:spTgt spid="13"/>
                                        </p:tgtEl>
                                      </p:cBhvr>
                                    </p:animEffect>
                                  </p:childTnLst>
                                </p:cTn>
                              </p:par>
                              <p:par>
                                <p:cTn id="48" presetID="53" presetClass="entr" presetSubtype="16" fill="hold" grpId="0" nodeType="withEffect">
                                  <p:stCondLst>
                                    <p:cond delay="2800"/>
                                  </p:stCondLst>
                                  <p:childTnLst>
                                    <p:set>
                                      <p:cBhvr>
                                        <p:cTn id="44" dur="1" fill="hold">
                                          <p:stCondLst>
                                            <p:cond delay="0"/>
                                          </p:stCondLst>
                                        </p:cTn>
                                        <p:tgtEl>
                                          <p:spTgt spid="14"/>
                                        </p:tgtEl>
                                        <p:attrNameLst>
                                          <p:attrName>style.visibility</p:attrName>
                                        </p:attrNameLst>
                                      </p:cBhvr>
                                      <p:to>
                                        <p:strVal val="visible"/>
                                      </p:to>
                                    </p:set>
                                    <p:anim calcmode="lin" valueType="num">
                                      <p:cBhvr>
                                        <p:cTn id="45" dur="500" fill="hold"/>
                                        <p:tgtEl>
                                          <p:spTgt spid="14"/>
                                        </p:tgtEl>
                                        <p:attrNameLst>
                                          <p:attrName>ppt_w</p:attrName>
                                        </p:attrNameLst>
                                      </p:cBhvr>
                                      <p:tavLst>
                                        <p:tav tm="0">
                                          <p:val>
                                            <p:fltVal val="0"/>
                                          </p:val>
                                        </p:tav>
                                        <p:tav tm="100000">
                                          <p:val>
                                            <p:strVal val="#ppt_w"/>
                                          </p:val>
                                        </p:tav>
                                      </p:tavLst>
                                    </p:anim>
                                    <p:anim calcmode="lin" valueType="num">
                                      <p:cBhvr>
                                        <p:cTn id="46" dur="500" fill="hold"/>
                                        <p:tgtEl>
                                          <p:spTgt spid="14"/>
                                        </p:tgtEl>
                                        <p:attrNameLst>
                                          <p:attrName>ppt_h</p:attrName>
                                        </p:attrNameLst>
                                      </p:cBhvr>
                                      <p:tavLst>
                                        <p:tav tm="0">
                                          <p:val>
                                            <p:fltVal val="0"/>
                                          </p:val>
                                        </p:tav>
                                        <p:tav tm="100000">
                                          <p:val>
                                            <p:strVal val="#ppt_h"/>
                                          </p:val>
                                        </p:tav>
                                      </p:tavLst>
                                    </p:anim>
                                    <p:animEffect transition="in" filter="fade">
                                      <p:cBhvr>
                                        <p:cTn id="47" dur="500"/>
                                        <p:tgtEl>
                                          <p:spTgt spid="14"/>
                                        </p:tgtEl>
                                      </p:cBhvr>
                                    </p:animEffect>
                                  </p:childTnLst>
                                </p:cTn>
                              </p:par>
                              <p:par>
                                <p:cTn id="51" presetID="10" presetClass="entr" presetSubtype="0" fill="hold" grpId="0" nodeType="withEffect">
                                  <p:stCondLst>
                                    <p:cond delay="320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par>
                                <p:cTn id="54" presetID="10" presetClass="entr" presetSubtype="0" fill="hold" grpId="0" nodeType="withEffect">
                                  <p:stCondLst>
                                    <p:cond delay="380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320040" cy="685800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Ảnh minh hoạ"/>
          <p:cNvPicPr>
            <a:picLocks noChangeAspect="1"/>
          </p:cNvPicPr>
          <p:nvPr/>
        </p:nvPicPr>
        <p:blipFill>
          <a:blip r:embed="rId2"/>
          <a:stretch>
            <a:fillRect/>
          </a:stretch>
        </p:blipFill>
        <p:spPr>
          <a:xfrm>
            <a:off x="822960" y="822960"/>
            <a:ext cx="4754880" cy="5212080"/>
          </a:xfrm>
          <a:prstGeom prst="rect">
            <a:avLst/>
          </a:prstGeom>
        </p:spPr>
      </p:pic>
      <p:sp>
        <p:nvSpPr>
          <p:cNvPr id="5" name="TextBox 4"/>
          <p:cNvSpPr txBox="1"/>
          <p:nvPr/>
        </p:nvSpPr>
        <p:spPr>
          <a:xfrm>
            <a:off x="6035040" y="731520"/>
            <a:ext cx="5486400" cy="548640"/>
          </a:xfrm>
          <a:prstGeom prst="rect">
            <a:avLst/>
          </a:prstGeom>
          <a:noFill/>
        </p:spPr>
        <p:txBody>
          <a:bodyPr wrap="square" anchor="t">
            <a:spAutoFit/>
          </a:bodyPr>
          <a:lstStyle/>
          <a:p>
            <a:pPr algn="l">
              <a:spcAft>
                <a:spcPts val="600"/>
              </a:spcAft>
            </a:pPr>
            <a:r>
              <a:rPr sz="2200" b="1">
                <a:solidFill>
                  <a:srgbClr val="E91E8C"/>
                </a:solidFill>
                <a:latin typeface="Arial"/>
              </a:rPr>
              <a:t>Ý 1</a:t>
            </a:r>
          </a:p>
        </p:txBody>
      </p:sp>
      <p:sp>
        <p:nvSpPr>
          <p:cNvPr id="6" name="TextBox 5"/>
          <p:cNvSpPr txBox="1"/>
          <p:nvPr/>
        </p:nvSpPr>
        <p:spPr>
          <a:xfrm>
            <a:off x="6035040" y="1188720"/>
            <a:ext cx="5760720" cy="914400"/>
          </a:xfrm>
          <a:prstGeom prst="rect">
            <a:avLst/>
          </a:prstGeom>
          <a:noFill/>
        </p:spPr>
        <p:txBody>
          <a:bodyPr wrap="square" anchor="t">
            <a:spAutoFit/>
          </a:bodyPr>
          <a:lstStyle/>
          <a:p>
            <a:pPr algn="l">
              <a:spcAft>
                <a:spcPts val="600"/>
              </a:spcAft>
            </a:pPr>
            <a:r>
              <a:rPr sz="4400" b="1">
                <a:solidFill>
                  <a:srgbClr val="3A0F2E"/>
                </a:solidFill>
                <a:latin typeface="Arial"/>
              </a:rPr>
              <a:t>Trưởng thành</a:t>
            </a:r>
          </a:p>
        </p:txBody>
      </p:sp>
      <p:sp>
        <p:nvSpPr>
          <p:cNvPr id="7" name="Rectangle 6"/>
          <p:cNvSpPr/>
          <p:nvPr/>
        </p:nvSpPr>
        <p:spPr>
          <a:xfrm>
            <a:off x="6035040" y="2468880"/>
            <a:ext cx="109728" cy="100584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355080" y="2423160"/>
            <a:ext cx="5486400" cy="548640"/>
          </a:xfrm>
          <a:prstGeom prst="rect">
            <a:avLst/>
          </a:prstGeom>
          <a:noFill/>
        </p:spPr>
        <p:txBody>
          <a:bodyPr wrap="square" anchor="t">
            <a:spAutoFit/>
          </a:bodyPr>
          <a:lstStyle/>
          <a:p>
            <a:pPr algn="l">
              <a:spcAft>
                <a:spcPts val="600"/>
              </a:spcAft>
            </a:pPr>
            <a:r>
              <a:rPr sz="3000" b="1">
                <a:solidFill>
                  <a:srgbClr val="E91E8C"/>
                </a:solidFill>
                <a:latin typeface="Arial"/>
              </a:rPr>
              <a:t>Kiên nhẫn</a:t>
            </a:r>
          </a:p>
        </p:txBody>
      </p:sp>
      <p:sp>
        <p:nvSpPr>
          <p:cNvPr id="9" name="TextBox 8"/>
          <p:cNvSpPr txBox="1"/>
          <p:nvPr/>
        </p:nvSpPr>
        <p:spPr>
          <a:xfrm>
            <a:off x="6355080" y="2971800"/>
            <a:ext cx="5486400" cy="548640"/>
          </a:xfrm>
          <a:prstGeom prst="rect">
            <a:avLst/>
          </a:prstGeom>
          <a:noFill/>
        </p:spPr>
        <p:txBody>
          <a:bodyPr wrap="square" anchor="t">
            <a:spAutoFit/>
          </a:bodyPr>
          <a:lstStyle/>
          <a:p>
            <a:pPr algn="l">
              <a:spcAft>
                <a:spcPts val="600"/>
              </a:spcAft>
            </a:pPr>
            <a:r>
              <a:rPr sz="2200" b="0">
                <a:solidFill>
                  <a:srgbClr val="3A0F2E"/>
                </a:solidFill>
                <a:latin typeface="Arial"/>
              </a:rPr>
              <a:t>một thao tác phải nói ba lần</a:t>
            </a:r>
          </a:p>
        </p:txBody>
      </p:sp>
      <p:sp>
        <p:nvSpPr>
          <p:cNvPr id="10" name="Rectangle 9"/>
          <p:cNvSpPr/>
          <p:nvPr/>
        </p:nvSpPr>
        <p:spPr>
          <a:xfrm>
            <a:off x="6035040" y="3749039"/>
            <a:ext cx="109728" cy="100584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355080" y="3703320"/>
            <a:ext cx="5486400" cy="548640"/>
          </a:xfrm>
          <a:prstGeom prst="rect">
            <a:avLst/>
          </a:prstGeom>
          <a:noFill/>
        </p:spPr>
        <p:txBody>
          <a:bodyPr wrap="square" anchor="t">
            <a:spAutoFit/>
          </a:bodyPr>
          <a:lstStyle/>
          <a:p>
            <a:pPr algn="l">
              <a:spcAft>
                <a:spcPts val="600"/>
              </a:spcAft>
            </a:pPr>
            <a:r>
              <a:rPr sz="3000" b="1">
                <a:solidFill>
                  <a:srgbClr val="E91E8C"/>
                </a:solidFill>
                <a:latin typeface="Arial"/>
              </a:rPr>
              <a:t>Lắng nghe</a:t>
            </a:r>
          </a:p>
        </p:txBody>
      </p:sp>
      <p:sp>
        <p:nvSpPr>
          <p:cNvPr id="12" name="TextBox 11"/>
          <p:cNvSpPr txBox="1"/>
          <p:nvPr/>
        </p:nvSpPr>
        <p:spPr>
          <a:xfrm>
            <a:off x="6355080" y="4251959"/>
            <a:ext cx="5486400" cy="548640"/>
          </a:xfrm>
          <a:prstGeom prst="rect">
            <a:avLst/>
          </a:prstGeom>
          <a:noFill/>
        </p:spPr>
        <p:txBody>
          <a:bodyPr wrap="square" anchor="t">
            <a:spAutoFit/>
          </a:bodyPr>
          <a:lstStyle/>
          <a:p>
            <a:pPr algn="l">
              <a:spcAft>
                <a:spcPts val="600"/>
              </a:spcAft>
            </a:pPr>
            <a:r>
              <a:rPr sz="2200" b="0">
                <a:solidFill>
                  <a:srgbClr val="3A0F2E"/>
                </a:solidFill>
                <a:latin typeface="Arial"/>
              </a:rPr>
              <a:t>hiểu họ cần gì trước khi dạy</a:t>
            </a:r>
          </a:p>
        </p:txBody>
      </p:sp>
      <p:sp>
        <p:nvSpPr>
          <p:cNvPr id="13" name="Rectangle 12"/>
          <p:cNvSpPr/>
          <p:nvPr/>
        </p:nvSpPr>
        <p:spPr>
          <a:xfrm>
            <a:off x="6035040" y="5029200"/>
            <a:ext cx="109728" cy="100584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55080" y="4983480"/>
            <a:ext cx="5486400" cy="548640"/>
          </a:xfrm>
          <a:prstGeom prst="rect">
            <a:avLst/>
          </a:prstGeom>
          <a:noFill/>
        </p:spPr>
        <p:txBody>
          <a:bodyPr wrap="square" anchor="t">
            <a:spAutoFit/>
          </a:bodyPr>
          <a:lstStyle/>
          <a:p>
            <a:pPr algn="l">
              <a:spcAft>
                <a:spcPts val="600"/>
              </a:spcAft>
            </a:pPr>
            <a:r>
              <a:rPr sz="3000" b="1">
                <a:solidFill>
                  <a:srgbClr val="E91E8C"/>
                </a:solidFill>
                <a:latin typeface="Arial"/>
              </a:rPr>
              <a:t>Giữ lời</a:t>
            </a:r>
          </a:p>
        </p:txBody>
      </p:sp>
      <p:sp>
        <p:nvSpPr>
          <p:cNvPr id="15" name="TextBox 14"/>
          <p:cNvSpPr txBox="1"/>
          <p:nvPr/>
        </p:nvSpPr>
        <p:spPr>
          <a:xfrm>
            <a:off x="6355080" y="5532120"/>
            <a:ext cx="5486400" cy="548640"/>
          </a:xfrm>
          <a:prstGeom prst="rect">
            <a:avLst/>
          </a:prstGeom>
          <a:noFill/>
        </p:spPr>
        <p:txBody>
          <a:bodyPr wrap="square" anchor="t">
            <a:spAutoFit/>
          </a:bodyPr>
          <a:lstStyle/>
          <a:p>
            <a:pPr algn="l">
              <a:spcAft>
                <a:spcPts val="600"/>
              </a:spcAft>
            </a:pPr>
            <a:r>
              <a:rPr sz="2200" b="0">
                <a:solidFill>
                  <a:srgbClr val="3A0F2E"/>
                </a:solidFill>
                <a:latin typeface="Arial"/>
              </a:rPr>
              <a:t>hẹn thứ Hai đầu tháng là có mặt</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43" fill="hold">
                      <p:stCondLst>
                        <p:cond delay="indefinite"/>
                        <p:cond evt="onBegin" delay="0">
                          <p:tn val="2"/>
                        </p:cond>
                      </p:stCondLst>
                      <p:childTnLst>
                        <p:par>
                          <p:cTn id="44" fill="hold">
                            <p:stCondLst>
                              <p:cond delay="0"/>
                            </p:stCondLst>
                            <p:childTnLst>
                              <p:par>
                                <p:cTn id="9" presetID="2" presetClass="entr" presetSubtype="4" fill="hold" grpId="0" nodeType="withEffect">
                                  <p:stCondLst>
                                    <p:cond delay="0"/>
                                  </p:stCondLst>
                                  <p:childTnLst>
                                    <p:set>
                                      <p:cBhvr>
                                        <p:cTn id="5" dur="1" fill="hold">
                                          <p:stCondLst>
                                            <p:cond delay="0"/>
                                          </p:stCondLst>
                                        </p:cTn>
                                        <p:tgtEl>
                                          <p:spTgt spid="4"/>
                                        </p:tgtEl>
                                        <p:attrNameLst>
                                          <p:attrName>style.visibility</p:attrName>
                                        </p:attrNameLst>
                                      </p:cBhvr>
                                      <p:to>
                                        <p:strVal val="visible"/>
                                      </p:to>
                                    </p:set>
                                    <p:anim calcmode="lin" valueType="num">
                                      <p:cBhvr additive="base">
                                        <p:cTn id="6" dur="800" fill="hold"/>
                                        <p:tgtEl>
                                          <p:spTgt spid="4"/>
                                        </p:tgtEl>
                                        <p:attrNameLst>
                                          <p:attrName>ppt_x</p:attrName>
                                        </p:attrNameLst>
                                      </p:cBhvr>
                                      <p:tavLst>
                                        <p:tav tm="0">
                                          <p:val>
                                            <p:strVal val="#ppt_x"/>
                                          </p:val>
                                        </p:tav>
                                        <p:tav tm="100000">
                                          <p:val>
                                            <p:strVal val="#ppt_x"/>
                                          </p:val>
                                        </p:tav>
                                      </p:tavLst>
                                    </p:anim>
                                    <p:anim calcmode="lin" valueType="num">
                                      <p:cBhvr additive="base">
                                        <p:cTn id="7" dur="800" fill="hold"/>
                                        <p:tgtEl>
                                          <p:spTgt spid="4"/>
                                        </p:tgtEl>
                                        <p:attrNameLst>
                                          <p:attrName>ppt_y</p:attrName>
                                        </p:attrNameLst>
                                      </p:cBhvr>
                                      <p:tavLst>
                                        <p:tav tm="0">
                                          <p:val>
                                            <p:strVal val="1+#ppt_h/2"/>
                                          </p:val>
                                        </p:tav>
                                        <p:tav tm="100000">
                                          <p:val>
                                            <p:strVal val="#ppt_y"/>
                                          </p:val>
                                        </p:tav>
                                      </p:tavLst>
                                    </p:anim>
                                    <p:animEffect transition="in" filter="fade">
                                      <p:cBhvr>
                                        <p:cTn id="8" dur="800"/>
                                        <p:tgtEl>
                                          <p:spTgt spid="4"/>
                                        </p:tgtEl>
                                      </p:cBhvr>
                                    </p:animEffect>
                                  </p:childTnLst>
                                </p:cTn>
                              </p:par>
                              <p:par>
                                <p:cTn id="12" presetID="10" presetClass="entr" presetSubtype="0" fill="hold" grpId="0"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400"/>
                                        <p:tgtEl>
                                          <p:spTgt spid="5"/>
                                        </p:tgtEl>
                                      </p:cBhvr>
                                    </p:animEffect>
                                  </p:childTnLst>
                                </p:cTn>
                              </p:par>
                              <p:par>
                                <p:cTn id="15" presetID="22" presetClass="entr" presetSubtype="8" fill="hold" grpId="0" nodeType="withEffect">
                                  <p:stCondLst>
                                    <p:cond delay="70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700"/>
                                        <p:tgtEl>
                                          <p:spTgt spid="6"/>
                                        </p:tgtEl>
                                      </p:cBhvr>
                                    </p:animEffect>
                                  </p:childTnLst>
                                </p:cTn>
                              </p:par>
                              <p:par>
                                <p:cTn id="18" presetID="22" presetClass="entr" presetSubtype="8" fill="hold" grpId="0" nodeType="withEffect">
                                  <p:stCondLst>
                                    <p:cond delay="150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400"/>
                                        <p:tgtEl>
                                          <p:spTgt spid="7"/>
                                        </p:tgtEl>
                                      </p:cBhvr>
                                    </p:animEffect>
                                  </p:childTnLst>
                                </p:cTn>
                              </p:par>
                              <p:par>
                                <p:cTn id="21" presetID="22" presetClass="entr" presetSubtype="8" fill="hold" grpId="0" nodeType="withEffect">
                                  <p:stCondLst>
                                    <p:cond delay="160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600"/>
                                        <p:tgtEl>
                                          <p:spTgt spid="8"/>
                                        </p:tgtEl>
                                      </p:cBhvr>
                                    </p:animEffect>
                                  </p:childTnLst>
                                </p:cTn>
                              </p:par>
                              <p:par>
                                <p:cTn id="24" presetID="10" presetClass="entr" presetSubtype="0" fill="hold" grpId="0" nodeType="withEffect">
                                  <p:stCondLst>
                                    <p:cond delay="200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7" presetID="22" presetClass="entr" presetSubtype="8" fill="hold" grpId="0" nodeType="withEffect">
                                  <p:stCondLst>
                                    <p:cond delay="240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400"/>
                                        <p:tgtEl>
                                          <p:spTgt spid="10"/>
                                        </p:tgtEl>
                                      </p:cBhvr>
                                    </p:animEffect>
                                  </p:childTnLst>
                                </p:cTn>
                              </p:par>
                              <p:par>
                                <p:cTn id="30" presetID="22" presetClass="entr" presetSubtype="8" fill="hold" grpId="0" nodeType="withEffect">
                                  <p:stCondLst>
                                    <p:cond delay="250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600"/>
                                        <p:tgtEl>
                                          <p:spTgt spid="11"/>
                                        </p:tgtEl>
                                      </p:cBhvr>
                                    </p:animEffect>
                                  </p:childTnLst>
                                </p:cTn>
                              </p:par>
                              <p:par>
                                <p:cTn id="33" presetID="10" presetClass="entr" presetSubtype="0" fill="hold" grpId="0" nodeType="withEffect">
                                  <p:stCondLst>
                                    <p:cond delay="290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6" presetID="22" presetClass="entr" presetSubtype="8" fill="hold" grpId="0" nodeType="withEffect">
                                  <p:stCondLst>
                                    <p:cond delay="330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400"/>
                                        <p:tgtEl>
                                          <p:spTgt spid="13"/>
                                        </p:tgtEl>
                                      </p:cBhvr>
                                    </p:animEffect>
                                  </p:childTnLst>
                                </p:cTn>
                              </p:par>
                              <p:par>
                                <p:cTn id="39" presetID="22" presetClass="entr" presetSubtype="8" fill="hold" grpId="0" nodeType="withEffect">
                                  <p:stCondLst>
                                    <p:cond delay="3400"/>
                                  </p:stCondLst>
                                  <p:childTnLst>
                                    <p:set>
                                      <p:cBhvr>
                                        <p:cTn id="37" dur="1" fill="hold">
                                          <p:stCondLst>
                                            <p:cond delay="0"/>
                                          </p:stCondLst>
                                        </p:cTn>
                                        <p:tgtEl>
                                          <p:spTgt spid="14"/>
                                        </p:tgtEl>
                                        <p:attrNameLst>
                                          <p:attrName>style.visibility</p:attrName>
                                        </p:attrNameLst>
                                      </p:cBhvr>
                                      <p:to>
                                        <p:strVal val="visible"/>
                                      </p:to>
                                    </p:set>
                                    <p:animEffect transition="in" filter="wipe(left)">
                                      <p:cBhvr>
                                        <p:cTn id="38" dur="600"/>
                                        <p:tgtEl>
                                          <p:spTgt spid="14"/>
                                        </p:tgtEl>
                                      </p:cBhvr>
                                    </p:animEffect>
                                  </p:childTnLst>
                                </p:cTn>
                              </p:par>
                              <p:par>
                                <p:cTn id="42" presetID="10" presetClass="entr" presetSubtype="0" fill="hold" grpId="0" nodeType="withEffect">
                                  <p:stCondLst>
                                    <p:cond delay="380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320040" cy="685800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Ảnh minh hoạ"/>
          <p:cNvPicPr>
            <a:picLocks noChangeAspect="1"/>
          </p:cNvPicPr>
          <p:nvPr/>
        </p:nvPicPr>
        <p:blipFill>
          <a:blip r:embed="rId2"/>
          <a:stretch>
            <a:fillRect/>
          </a:stretch>
        </p:blipFill>
        <p:spPr>
          <a:xfrm>
            <a:off x="7223760" y="0"/>
            <a:ext cx="4967935" cy="6858000"/>
          </a:xfrm>
          <a:prstGeom prst="rect">
            <a:avLst/>
          </a:prstGeom>
        </p:spPr>
      </p:pic>
      <p:sp>
        <p:nvSpPr>
          <p:cNvPr id="5" name="TextBox 4"/>
          <p:cNvSpPr txBox="1"/>
          <p:nvPr/>
        </p:nvSpPr>
        <p:spPr>
          <a:xfrm>
            <a:off x="822960" y="640080"/>
            <a:ext cx="5486400" cy="548640"/>
          </a:xfrm>
          <a:prstGeom prst="rect">
            <a:avLst/>
          </a:prstGeom>
          <a:noFill/>
        </p:spPr>
        <p:txBody>
          <a:bodyPr wrap="square" anchor="t">
            <a:spAutoFit/>
          </a:bodyPr>
          <a:lstStyle/>
          <a:p>
            <a:pPr algn="l">
              <a:spcAft>
                <a:spcPts val="600"/>
              </a:spcAft>
            </a:pPr>
            <a:r>
              <a:rPr sz="2200" b="1">
                <a:solidFill>
                  <a:srgbClr val="E91E8C"/>
                </a:solidFill>
                <a:latin typeface="Arial"/>
              </a:rPr>
              <a:t>Ý 2</a:t>
            </a:r>
          </a:p>
        </p:txBody>
      </p:sp>
      <p:sp>
        <p:nvSpPr>
          <p:cNvPr id="6" name="TextBox 5"/>
          <p:cNvSpPr txBox="1"/>
          <p:nvPr/>
        </p:nvSpPr>
        <p:spPr>
          <a:xfrm>
            <a:off x="822960" y="1097280"/>
            <a:ext cx="6400800" cy="914400"/>
          </a:xfrm>
          <a:prstGeom prst="rect">
            <a:avLst/>
          </a:prstGeom>
          <a:noFill/>
        </p:spPr>
        <p:txBody>
          <a:bodyPr wrap="square" anchor="t">
            <a:spAutoFit/>
          </a:bodyPr>
          <a:lstStyle/>
          <a:p>
            <a:pPr algn="l">
              <a:spcAft>
                <a:spcPts val="600"/>
              </a:spcAft>
            </a:pPr>
            <a:r>
              <a:rPr sz="4400" b="1">
                <a:solidFill>
                  <a:srgbClr val="3A0F2E"/>
                </a:solidFill>
                <a:latin typeface="Arial"/>
              </a:rPr>
              <a:t>Năng động</a:t>
            </a:r>
          </a:p>
        </p:txBody>
      </p:sp>
      <p:sp>
        <p:nvSpPr>
          <p:cNvPr id="7" name="TextBox 6"/>
          <p:cNvSpPr txBox="1"/>
          <p:nvPr/>
        </p:nvSpPr>
        <p:spPr>
          <a:xfrm>
            <a:off x="822960" y="2103120"/>
            <a:ext cx="6217920" cy="914400"/>
          </a:xfrm>
          <a:prstGeom prst="rect">
            <a:avLst/>
          </a:prstGeom>
          <a:noFill/>
        </p:spPr>
        <p:txBody>
          <a:bodyPr wrap="square" anchor="t">
            <a:spAutoFit/>
          </a:bodyPr>
          <a:lstStyle/>
          <a:p>
            <a:pPr algn="l">
              <a:spcAft>
                <a:spcPts val="600"/>
              </a:spcAft>
            </a:pPr>
            <a:r>
              <a:rPr sz="2200" b="0">
                <a:solidFill>
                  <a:srgbClr val="6B4A5E"/>
                </a:solidFill>
                <a:latin typeface="Arial"/>
              </a:rPr>
              <a:t>Một chuyến trao quà không tự có:</a:t>
            </a:r>
          </a:p>
          <a:p>
            <a:pPr algn="l">
              <a:spcAft>
                <a:spcPts val="600"/>
              </a:spcAft>
            </a:pPr>
            <a:r>
              <a:rPr sz="2200" b="0">
                <a:solidFill>
                  <a:srgbClr val="6B4A5E"/>
                </a:solidFill>
                <a:latin typeface="Arial"/>
              </a:rPr>
              <a:t>phải kêu gọi, chia việc, lo đường.</a:t>
            </a:r>
          </a:p>
        </p:txBody>
      </p:sp>
      <p:sp>
        <p:nvSpPr>
          <p:cNvPr id="8" name="TextBox 7"/>
          <p:cNvSpPr txBox="1"/>
          <p:nvPr/>
        </p:nvSpPr>
        <p:spPr>
          <a:xfrm>
            <a:off x="822960" y="3246120"/>
            <a:ext cx="6217920" cy="457200"/>
          </a:xfrm>
          <a:prstGeom prst="rect">
            <a:avLst/>
          </a:prstGeom>
          <a:noFill/>
        </p:spPr>
        <p:txBody>
          <a:bodyPr wrap="square" anchor="t">
            <a:spAutoFit/>
          </a:bodyPr>
          <a:lstStyle/>
          <a:p>
            <a:pPr algn="l">
              <a:spcAft>
                <a:spcPts val="600"/>
              </a:spcAft>
            </a:pPr>
            <a:r>
              <a:rPr sz="1600" b="1">
                <a:solidFill>
                  <a:srgbClr val="3A0F2E"/>
                </a:solidFill>
                <a:latin typeface="Arial"/>
              </a:rPr>
              <a:t>'Cùng tuổi thơ đến trường' lần 2 (08/2026) kêu gọi:</a:t>
            </a:r>
          </a:p>
        </p:txBody>
      </p:sp>
      <p:sp>
        <p:nvSpPr>
          <p:cNvPr id="9" name="Rounded Rectangle 8"/>
          <p:cNvSpPr/>
          <p:nvPr/>
        </p:nvSpPr>
        <p:spPr>
          <a:xfrm>
            <a:off x="822960" y="3840480"/>
            <a:ext cx="2971800" cy="1051560"/>
          </a:xfrm>
          <a:prstGeom prst="round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931920"/>
            <a:ext cx="1554480" cy="868680"/>
          </a:xfrm>
          <a:prstGeom prst="rect">
            <a:avLst/>
          </a:prstGeom>
          <a:noFill/>
        </p:spPr>
        <p:txBody>
          <a:bodyPr wrap="square" anchor="ctr">
            <a:spAutoFit/>
          </a:bodyPr>
          <a:lstStyle/>
          <a:p>
            <a:pPr algn="l">
              <a:spcAft>
                <a:spcPts val="600"/>
              </a:spcAft>
            </a:pPr>
            <a:r>
              <a:rPr sz="3200" b="1">
                <a:solidFill>
                  <a:srgbClr val="E91E8C"/>
                </a:solidFill>
                <a:latin typeface="Arial"/>
              </a:rPr>
              <a:t>1.500</a:t>
            </a:r>
          </a:p>
        </p:txBody>
      </p:sp>
      <p:sp>
        <p:nvSpPr>
          <p:cNvPr id="11" name="TextBox 10"/>
          <p:cNvSpPr txBox="1"/>
          <p:nvPr/>
        </p:nvSpPr>
        <p:spPr>
          <a:xfrm>
            <a:off x="2423160" y="3931920"/>
            <a:ext cx="1371600" cy="868680"/>
          </a:xfrm>
          <a:prstGeom prst="rect">
            <a:avLst/>
          </a:prstGeom>
          <a:noFill/>
        </p:spPr>
        <p:txBody>
          <a:bodyPr wrap="square" anchor="ctr">
            <a:spAutoFit/>
          </a:bodyPr>
          <a:lstStyle/>
          <a:p>
            <a:pPr algn="l">
              <a:spcAft>
                <a:spcPts val="600"/>
              </a:spcAft>
            </a:pPr>
            <a:r>
              <a:rPr sz="1700" b="1">
                <a:solidFill>
                  <a:srgbClr val="3A0F2E"/>
                </a:solidFill>
                <a:latin typeface="Arial"/>
              </a:rPr>
              <a:t>tập trắng</a:t>
            </a:r>
          </a:p>
        </p:txBody>
      </p:sp>
      <p:sp>
        <p:nvSpPr>
          <p:cNvPr id="12" name="Rounded Rectangle 11"/>
          <p:cNvSpPr/>
          <p:nvPr/>
        </p:nvSpPr>
        <p:spPr>
          <a:xfrm>
            <a:off x="3977640" y="3840480"/>
            <a:ext cx="2971800" cy="1051560"/>
          </a:xfrm>
          <a:prstGeom prst="round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160520" y="3931920"/>
            <a:ext cx="1554480" cy="868680"/>
          </a:xfrm>
          <a:prstGeom prst="rect">
            <a:avLst/>
          </a:prstGeom>
          <a:noFill/>
        </p:spPr>
        <p:txBody>
          <a:bodyPr wrap="square" anchor="ctr">
            <a:spAutoFit/>
          </a:bodyPr>
          <a:lstStyle/>
          <a:p>
            <a:pPr algn="l">
              <a:spcAft>
                <a:spcPts val="600"/>
              </a:spcAft>
            </a:pPr>
            <a:r>
              <a:rPr sz="3200" b="1">
                <a:solidFill>
                  <a:srgbClr val="E91E8C"/>
                </a:solidFill>
                <a:latin typeface="Arial"/>
              </a:rPr>
              <a:t>10</a:t>
            </a:r>
          </a:p>
        </p:txBody>
      </p:sp>
      <p:sp>
        <p:nvSpPr>
          <p:cNvPr id="14" name="TextBox 13"/>
          <p:cNvSpPr txBox="1"/>
          <p:nvPr/>
        </p:nvSpPr>
        <p:spPr>
          <a:xfrm>
            <a:off x="5577840" y="3931920"/>
            <a:ext cx="1371600" cy="868680"/>
          </a:xfrm>
          <a:prstGeom prst="rect">
            <a:avLst/>
          </a:prstGeom>
          <a:noFill/>
        </p:spPr>
        <p:txBody>
          <a:bodyPr wrap="square" anchor="ctr">
            <a:spAutoFit/>
          </a:bodyPr>
          <a:lstStyle/>
          <a:p>
            <a:pPr algn="l">
              <a:spcAft>
                <a:spcPts val="600"/>
              </a:spcAft>
            </a:pPr>
            <a:r>
              <a:rPr sz="1700" b="1">
                <a:solidFill>
                  <a:srgbClr val="3A0F2E"/>
                </a:solidFill>
                <a:latin typeface="Arial"/>
              </a:rPr>
              <a:t>học bổng</a:t>
            </a:r>
          </a:p>
        </p:txBody>
      </p:sp>
      <p:sp>
        <p:nvSpPr>
          <p:cNvPr id="15" name="Rounded Rectangle 14"/>
          <p:cNvSpPr/>
          <p:nvPr/>
        </p:nvSpPr>
        <p:spPr>
          <a:xfrm>
            <a:off x="822960" y="5074920"/>
            <a:ext cx="2971800" cy="1051560"/>
          </a:xfrm>
          <a:prstGeom prst="round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1005840" y="5166360"/>
            <a:ext cx="1554480" cy="868680"/>
          </a:xfrm>
          <a:prstGeom prst="rect">
            <a:avLst/>
          </a:prstGeom>
          <a:noFill/>
        </p:spPr>
        <p:txBody>
          <a:bodyPr wrap="square" anchor="ctr">
            <a:spAutoFit/>
          </a:bodyPr>
          <a:lstStyle/>
          <a:p>
            <a:pPr algn="l">
              <a:spcAft>
                <a:spcPts val="600"/>
              </a:spcAft>
            </a:pPr>
            <a:r>
              <a:rPr sz="3200" b="1">
                <a:solidFill>
                  <a:srgbClr val="E91E8C"/>
                </a:solidFill>
                <a:latin typeface="Arial"/>
              </a:rPr>
              <a:t>150</a:t>
            </a:r>
          </a:p>
        </p:txBody>
      </p:sp>
      <p:sp>
        <p:nvSpPr>
          <p:cNvPr id="17" name="TextBox 16"/>
          <p:cNvSpPr txBox="1"/>
          <p:nvPr/>
        </p:nvSpPr>
        <p:spPr>
          <a:xfrm>
            <a:off x="2423160" y="5166360"/>
            <a:ext cx="1371600" cy="868680"/>
          </a:xfrm>
          <a:prstGeom prst="rect">
            <a:avLst/>
          </a:prstGeom>
          <a:noFill/>
        </p:spPr>
        <p:txBody>
          <a:bodyPr wrap="square" anchor="ctr">
            <a:spAutoFit/>
          </a:bodyPr>
          <a:lstStyle/>
          <a:p>
            <a:pPr algn="l">
              <a:spcAft>
                <a:spcPts val="600"/>
              </a:spcAft>
            </a:pPr>
            <a:r>
              <a:rPr sz="1700" b="1">
                <a:solidFill>
                  <a:srgbClr val="3A0F2E"/>
                </a:solidFill>
                <a:latin typeface="Arial"/>
              </a:rPr>
              <a:t>ba lô</a:t>
            </a:r>
          </a:p>
        </p:txBody>
      </p:sp>
      <p:sp>
        <p:nvSpPr>
          <p:cNvPr id="18" name="Rounded Rectangle 17"/>
          <p:cNvSpPr/>
          <p:nvPr/>
        </p:nvSpPr>
        <p:spPr>
          <a:xfrm>
            <a:off x="3977640" y="5074920"/>
            <a:ext cx="2971800" cy="1051560"/>
          </a:xfrm>
          <a:prstGeom prst="round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160520" y="5166360"/>
            <a:ext cx="1554480" cy="868680"/>
          </a:xfrm>
          <a:prstGeom prst="rect">
            <a:avLst/>
          </a:prstGeom>
          <a:noFill/>
        </p:spPr>
        <p:txBody>
          <a:bodyPr wrap="square" anchor="ctr">
            <a:spAutoFit/>
          </a:bodyPr>
          <a:lstStyle/>
          <a:p>
            <a:pPr algn="l">
              <a:spcAft>
                <a:spcPts val="600"/>
              </a:spcAft>
            </a:pPr>
            <a:r>
              <a:rPr sz="3200" b="1">
                <a:solidFill>
                  <a:srgbClr val="E91E8C"/>
                </a:solidFill>
                <a:latin typeface="Arial"/>
              </a:rPr>
              <a:t>150</a:t>
            </a:r>
          </a:p>
        </p:txBody>
      </p:sp>
      <p:sp>
        <p:nvSpPr>
          <p:cNvPr id="20" name="TextBox 19"/>
          <p:cNvSpPr txBox="1"/>
          <p:nvPr/>
        </p:nvSpPr>
        <p:spPr>
          <a:xfrm>
            <a:off x="5577840" y="5166360"/>
            <a:ext cx="1371600" cy="868680"/>
          </a:xfrm>
          <a:prstGeom prst="rect">
            <a:avLst/>
          </a:prstGeom>
          <a:noFill/>
        </p:spPr>
        <p:txBody>
          <a:bodyPr wrap="square" anchor="ctr">
            <a:spAutoFit/>
          </a:bodyPr>
          <a:lstStyle/>
          <a:p>
            <a:pPr algn="l">
              <a:spcAft>
                <a:spcPts val="600"/>
              </a:spcAft>
            </a:pPr>
            <a:r>
              <a:rPr sz="1700" b="1">
                <a:solidFill>
                  <a:srgbClr val="3A0F2E"/>
                </a:solidFill>
                <a:latin typeface="Arial"/>
              </a:rPr>
              <a:t>bóp viết</a:t>
            </a:r>
          </a:p>
        </p:txBody>
      </p:sp>
    </p:spTree>
  </p:cSld>
  <p:clrMapOvr>
    <a:masterClrMapping/>
  </p:clrMapOvr>
  <p:transition spd="med">
    <p:push dir="l"/>
  </p:transition>
  <p:timing>
    <p:tnLst>
      <p:par>
        <p:cTn id="1" dur="indefinite" restart="never" nodeType="tmRoot">
          <p:childTnLst>
            <p:seq concurrent="1" nextAc="seek">
              <p:cTn id="2" dur="indefinite" nodeType="mainSeq">
                <p:childTnLst>
                  <p:par>
                    <p:cTn id="64" fill="hold">
                      <p:stCondLst>
                        <p:cond delay="indefinite"/>
                        <p:cond evt="onBegin" delay="0">
                          <p:tn val="2"/>
                        </p:cond>
                      </p:stCondLst>
                      <p:childTnLst>
                        <p:par>
                          <p:cTn id="65" fill="hold">
                            <p:stCondLst>
                              <p:cond delay="0"/>
                            </p:stCondLst>
                            <p:childTnLst>
                              <p:par>
                                <p:cTn id="7" presetID="10" presetClass="entr" presetSubtype="0" fill="hold" grpId="0" nodeType="withEffect">
                                  <p:stCondLst>
                                    <p:cond delay="0"/>
                                  </p:stCondLst>
                                  <p:childTnLst>
                                    <p:set>
                                      <p:cBhvr>
                                        <p:cTn id="5" dur="1" fill="hold">
                                          <p:stCondLst>
                                            <p:cond delay="0"/>
                                          </p:stCondLst>
                                        </p:cTn>
                                        <p:tgtEl>
                                          <p:spTgt spid="4"/>
                                        </p:tgtEl>
                                        <p:attrNameLst>
                                          <p:attrName>style.visibility</p:attrName>
                                        </p:attrNameLst>
                                      </p:cBhvr>
                                      <p:to>
                                        <p:strVal val="visible"/>
                                      </p:to>
                                    </p:set>
                                    <p:animEffect transition="in" filter="fade">
                                      <p:cBhvr>
                                        <p:cTn id="6" dur="700"/>
                                        <p:tgtEl>
                                          <p:spTgt spid="4"/>
                                        </p:tgtEl>
                                      </p:cBhvr>
                                    </p:animEffect>
                                  </p:childTnLst>
                                </p:cTn>
                              </p:par>
                              <p:par>
                                <p:cTn id="10" presetID="10" presetClass="entr" presetSubtype="0" fill="hold" grpId="0" nodeType="withEffect">
                                  <p:stCondLst>
                                    <p:cond delay="40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400"/>
                                        <p:tgtEl>
                                          <p:spTgt spid="5"/>
                                        </p:tgtEl>
                                      </p:cBhvr>
                                    </p:animEffect>
                                  </p:childTnLst>
                                </p:cTn>
                              </p:par>
                              <p:par>
                                <p:cTn id="13" presetID="22" presetClass="entr" presetSubtype="8" fill="hold" grpId="0" nodeType="withEffect">
                                  <p:stCondLst>
                                    <p:cond delay="6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700"/>
                                        <p:tgtEl>
                                          <p:spTgt spid="6"/>
                                        </p:tgtEl>
                                      </p:cBhvr>
                                    </p:animEffect>
                                  </p:childTnLst>
                                </p:cTn>
                              </p:par>
                              <p:par>
                                <p:cTn id="16" presetID="10" presetClass="entr" presetSubtype="0" fill="hold" grpId="0" nodeType="withEffect">
                                  <p:stCondLst>
                                    <p:cond delay="130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600"/>
                                        <p:tgtEl>
                                          <p:spTgt spid="7"/>
                                        </p:tgtEl>
                                      </p:cBhvr>
                                    </p:animEffect>
                                  </p:childTnLst>
                                </p:cTn>
                              </p:par>
                              <p:par>
                                <p:cTn id="19" presetID="10" presetClass="entr" presetSubtype="0" fill="hold" grpId="0" nodeType="withEffect">
                                  <p:stCondLst>
                                    <p:cond delay="20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600"/>
                                        <p:tgtEl>
                                          <p:spTgt spid="8"/>
                                        </p:tgtEl>
                                      </p:cBhvr>
                                    </p:animEffect>
                                  </p:childTnLst>
                                </p:cTn>
                              </p:par>
                              <p:par>
                                <p:cTn id="22" presetID="10" presetClass="entr" presetSubtype="0" fill="hold" grpId="0" nodeType="withEffect">
                                  <p:stCondLst>
                                    <p:cond delay="270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400"/>
                                        <p:tgtEl>
                                          <p:spTgt spid="9"/>
                                        </p:tgtEl>
                                      </p:cBhvr>
                                    </p:animEffect>
                                  </p:childTnLst>
                                </p:cTn>
                              </p:par>
                              <p:par>
                                <p:cTn id="27" presetID="53" presetClass="entr" presetSubtype="16" fill="hold" grpId="0" nodeType="withEffect">
                                  <p:stCondLst>
                                    <p:cond delay="2800"/>
                                  </p:stCondLst>
                                  <p:childTnLst>
                                    <p:set>
                                      <p:cBhvr>
                                        <p:cTn id="23" dur="1" fill="hold">
                                          <p:stCondLst>
                                            <p:cond delay="0"/>
                                          </p:stCondLst>
                                        </p:cTn>
                                        <p:tgtEl>
                                          <p:spTgt spid="10"/>
                                        </p:tgtEl>
                                        <p:attrNameLst>
                                          <p:attrName>style.visibility</p:attrName>
                                        </p:attrNameLst>
                                      </p:cBhvr>
                                      <p:to>
                                        <p:strVal val="visible"/>
                                      </p:to>
                                    </p:set>
                                    <p:anim calcmode="lin" valueType="num">
                                      <p:cBhvr>
                                        <p:cTn id="24" dur="400" fill="hold"/>
                                        <p:tgtEl>
                                          <p:spTgt spid="10"/>
                                        </p:tgtEl>
                                        <p:attrNameLst>
                                          <p:attrName>ppt_w</p:attrName>
                                        </p:attrNameLst>
                                      </p:cBhvr>
                                      <p:tavLst>
                                        <p:tav tm="0">
                                          <p:val>
                                            <p:fltVal val="0"/>
                                          </p:val>
                                        </p:tav>
                                        <p:tav tm="100000">
                                          <p:val>
                                            <p:strVal val="#ppt_w"/>
                                          </p:val>
                                        </p:tav>
                                      </p:tavLst>
                                    </p:anim>
                                    <p:anim calcmode="lin" valueType="num">
                                      <p:cBhvr>
                                        <p:cTn id="25" dur="400" fill="hold"/>
                                        <p:tgtEl>
                                          <p:spTgt spid="10"/>
                                        </p:tgtEl>
                                        <p:attrNameLst>
                                          <p:attrName>ppt_h</p:attrName>
                                        </p:attrNameLst>
                                      </p:cBhvr>
                                      <p:tavLst>
                                        <p:tav tm="0">
                                          <p:val>
                                            <p:fltVal val="0"/>
                                          </p:val>
                                        </p:tav>
                                        <p:tav tm="100000">
                                          <p:val>
                                            <p:strVal val="#ppt_h"/>
                                          </p:val>
                                        </p:tav>
                                      </p:tavLst>
                                    </p:anim>
                                    <p:animEffect transition="in" filter="fade">
                                      <p:cBhvr>
                                        <p:cTn id="26" dur="400"/>
                                        <p:tgtEl>
                                          <p:spTgt spid="10"/>
                                        </p:tgtEl>
                                      </p:cBhvr>
                                    </p:animEffect>
                                  </p:childTnLst>
                                </p:cTn>
                              </p:par>
                              <p:par>
                                <p:cTn id="30" presetID="10" presetClass="entr" presetSubtype="0" fill="hold" grpId="0" nodeType="withEffect">
                                  <p:stCondLst>
                                    <p:cond delay="300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400"/>
                                        <p:tgtEl>
                                          <p:spTgt spid="11"/>
                                        </p:tgtEl>
                                      </p:cBhvr>
                                    </p:animEffect>
                                  </p:childTnLst>
                                </p:cTn>
                              </p:par>
                              <p:par>
                                <p:cTn id="33" presetID="10" presetClass="entr" presetSubtype="0" fill="hold" grpId="0" nodeType="withEffect">
                                  <p:stCondLst>
                                    <p:cond delay="320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400"/>
                                        <p:tgtEl>
                                          <p:spTgt spid="12"/>
                                        </p:tgtEl>
                                      </p:cBhvr>
                                    </p:animEffect>
                                  </p:childTnLst>
                                </p:cTn>
                              </p:par>
                              <p:par>
                                <p:cTn id="38" presetID="53" presetClass="entr" presetSubtype="16" fill="hold" grpId="0" nodeType="withEffect">
                                  <p:stCondLst>
                                    <p:cond delay="3300"/>
                                  </p:stCondLst>
                                  <p:childTnLst>
                                    <p:set>
                                      <p:cBhvr>
                                        <p:cTn id="34" dur="1" fill="hold">
                                          <p:stCondLst>
                                            <p:cond delay="0"/>
                                          </p:stCondLst>
                                        </p:cTn>
                                        <p:tgtEl>
                                          <p:spTgt spid="13"/>
                                        </p:tgtEl>
                                        <p:attrNameLst>
                                          <p:attrName>style.visibility</p:attrName>
                                        </p:attrNameLst>
                                      </p:cBhvr>
                                      <p:to>
                                        <p:strVal val="visible"/>
                                      </p:to>
                                    </p:set>
                                    <p:anim calcmode="lin" valueType="num">
                                      <p:cBhvr>
                                        <p:cTn id="35" dur="400" fill="hold"/>
                                        <p:tgtEl>
                                          <p:spTgt spid="13"/>
                                        </p:tgtEl>
                                        <p:attrNameLst>
                                          <p:attrName>ppt_w</p:attrName>
                                        </p:attrNameLst>
                                      </p:cBhvr>
                                      <p:tavLst>
                                        <p:tav tm="0">
                                          <p:val>
                                            <p:fltVal val="0"/>
                                          </p:val>
                                        </p:tav>
                                        <p:tav tm="100000">
                                          <p:val>
                                            <p:strVal val="#ppt_w"/>
                                          </p:val>
                                        </p:tav>
                                      </p:tavLst>
                                    </p:anim>
                                    <p:anim calcmode="lin" valueType="num">
                                      <p:cBhvr>
                                        <p:cTn id="36" dur="400" fill="hold"/>
                                        <p:tgtEl>
                                          <p:spTgt spid="13"/>
                                        </p:tgtEl>
                                        <p:attrNameLst>
                                          <p:attrName>ppt_h</p:attrName>
                                        </p:attrNameLst>
                                      </p:cBhvr>
                                      <p:tavLst>
                                        <p:tav tm="0">
                                          <p:val>
                                            <p:fltVal val="0"/>
                                          </p:val>
                                        </p:tav>
                                        <p:tav tm="100000">
                                          <p:val>
                                            <p:strVal val="#ppt_h"/>
                                          </p:val>
                                        </p:tav>
                                      </p:tavLst>
                                    </p:anim>
                                    <p:animEffect transition="in" filter="fade">
                                      <p:cBhvr>
                                        <p:cTn id="37" dur="400"/>
                                        <p:tgtEl>
                                          <p:spTgt spid="13"/>
                                        </p:tgtEl>
                                      </p:cBhvr>
                                    </p:animEffect>
                                  </p:childTnLst>
                                </p:cTn>
                              </p:par>
                              <p:par>
                                <p:cTn id="41" presetID="10" presetClass="entr" presetSubtype="0" fill="hold" grpId="0" nodeType="withEffect">
                                  <p:stCondLst>
                                    <p:cond delay="350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400"/>
                                        <p:tgtEl>
                                          <p:spTgt spid="14"/>
                                        </p:tgtEl>
                                      </p:cBhvr>
                                    </p:animEffect>
                                  </p:childTnLst>
                                </p:cTn>
                              </p:par>
                              <p:par>
                                <p:cTn id="44" presetID="10" presetClass="entr" presetSubtype="0" fill="hold" grpId="0" nodeType="withEffect">
                                  <p:stCondLst>
                                    <p:cond delay="370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400"/>
                                        <p:tgtEl>
                                          <p:spTgt spid="15"/>
                                        </p:tgtEl>
                                      </p:cBhvr>
                                    </p:animEffect>
                                  </p:childTnLst>
                                </p:cTn>
                              </p:par>
                              <p:par>
                                <p:cTn id="49" presetID="53" presetClass="entr" presetSubtype="16" fill="hold" grpId="0" nodeType="withEffect">
                                  <p:stCondLst>
                                    <p:cond delay="3800"/>
                                  </p:stCondLst>
                                  <p:childTnLst>
                                    <p:set>
                                      <p:cBhvr>
                                        <p:cTn id="45" dur="1" fill="hold">
                                          <p:stCondLst>
                                            <p:cond delay="0"/>
                                          </p:stCondLst>
                                        </p:cTn>
                                        <p:tgtEl>
                                          <p:spTgt spid="16"/>
                                        </p:tgtEl>
                                        <p:attrNameLst>
                                          <p:attrName>style.visibility</p:attrName>
                                        </p:attrNameLst>
                                      </p:cBhvr>
                                      <p:to>
                                        <p:strVal val="visible"/>
                                      </p:to>
                                    </p:set>
                                    <p:anim calcmode="lin" valueType="num">
                                      <p:cBhvr>
                                        <p:cTn id="46" dur="400" fill="hold"/>
                                        <p:tgtEl>
                                          <p:spTgt spid="16"/>
                                        </p:tgtEl>
                                        <p:attrNameLst>
                                          <p:attrName>ppt_w</p:attrName>
                                        </p:attrNameLst>
                                      </p:cBhvr>
                                      <p:tavLst>
                                        <p:tav tm="0">
                                          <p:val>
                                            <p:fltVal val="0"/>
                                          </p:val>
                                        </p:tav>
                                        <p:tav tm="100000">
                                          <p:val>
                                            <p:strVal val="#ppt_w"/>
                                          </p:val>
                                        </p:tav>
                                      </p:tavLst>
                                    </p:anim>
                                    <p:anim calcmode="lin" valueType="num">
                                      <p:cBhvr>
                                        <p:cTn id="47" dur="400" fill="hold"/>
                                        <p:tgtEl>
                                          <p:spTgt spid="16"/>
                                        </p:tgtEl>
                                        <p:attrNameLst>
                                          <p:attrName>ppt_h</p:attrName>
                                        </p:attrNameLst>
                                      </p:cBhvr>
                                      <p:tavLst>
                                        <p:tav tm="0">
                                          <p:val>
                                            <p:fltVal val="0"/>
                                          </p:val>
                                        </p:tav>
                                        <p:tav tm="100000">
                                          <p:val>
                                            <p:strVal val="#ppt_h"/>
                                          </p:val>
                                        </p:tav>
                                      </p:tavLst>
                                    </p:anim>
                                    <p:animEffect transition="in" filter="fade">
                                      <p:cBhvr>
                                        <p:cTn id="48" dur="400"/>
                                        <p:tgtEl>
                                          <p:spTgt spid="16"/>
                                        </p:tgtEl>
                                      </p:cBhvr>
                                    </p:animEffect>
                                  </p:childTnLst>
                                </p:cTn>
                              </p:par>
                              <p:par>
                                <p:cTn id="52" presetID="10" presetClass="entr" presetSubtype="0" fill="hold" grpId="0" nodeType="withEffect">
                                  <p:stCondLst>
                                    <p:cond delay="400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400"/>
                                        <p:tgtEl>
                                          <p:spTgt spid="17"/>
                                        </p:tgtEl>
                                      </p:cBhvr>
                                    </p:animEffect>
                                  </p:childTnLst>
                                </p:cTn>
                              </p:par>
                              <p:par>
                                <p:cTn id="55" presetID="10" presetClass="entr" presetSubtype="0" fill="hold" grpId="0" nodeType="withEffect">
                                  <p:stCondLst>
                                    <p:cond delay="420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400"/>
                                        <p:tgtEl>
                                          <p:spTgt spid="18"/>
                                        </p:tgtEl>
                                      </p:cBhvr>
                                    </p:animEffect>
                                  </p:childTnLst>
                                </p:cTn>
                              </p:par>
                              <p:par>
                                <p:cTn id="60" presetID="53" presetClass="entr" presetSubtype="16" fill="hold" grpId="0" nodeType="withEffect">
                                  <p:stCondLst>
                                    <p:cond delay="4300"/>
                                  </p:stCondLst>
                                  <p:childTnLst>
                                    <p:set>
                                      <p:cBhvr>
                                        <p:cTn id="56" dur="1" fill="hold">
                                          <p:stCondLst>
                                            <p:cond delay="0"/>
                                          </p:stCondLst>
                                        </p:cTn>
                                        <p:tgtEl>
                                          <p:spTgt spid="19"/>
                                        </p:tgtEl>
                                        <p:attrNameLst>
                                          <p:attrName>style.visibility</p:attrName>
                                        </p:attrNameLst>
                                      </p:cBhvr>
                                      <p:to>
                                        <p:strVal val="visible"/>
                                      </p:to>
                                    </p:set>
                                    <p:anim calcmode="lin" valueType="num">
                                      <p:cBhvr>
                                        <p:cTn id="57" dur="400" fill="hold"/>
                                        <p:tgtEl>
                                          <p:spTgt spid="19"/>
                                        </p:tgtEl>
                                        <p:attrNameLst>
                                          <p:attrName>ppt_w</p:attrName>
                                        </p:attrNameLst>
                                      </p:cBhvr>
                                      <p:tavLst>
                                        <p:tav tm="0">
                                          <p:val>
                                            <p:fltVal val="0"/>
                                          </p:val>
                                        </p:tav>
                                        <p:tav tm="100000">
                                          <p:val>
                                            <p:strVal val="#ppt_w"/>
                                          </p:val>
                                        </p:tav>
                                      </p:tavLst>
                                    </p:anim>
                                    <p:anim calcmode="lin" valueType="num">
                                      <p:cBhvr>
                                        <p:cTn id="58" dur="400" fill="hold"/>
                                        <p:tgtEl>
                                          <p:spTgt spid="19"/>
                                        </p:tgtEl>
                                        <p:attrNameLst>
                                          <p:attrName>ppt_h</p:attrName>
                                        </p:attrNameLst>
                                      </p:cBhvr>
                                      <p:tavLst>
                                        <p:tav tm="0">
                                          <p:val>
                                            <p:fltVal val="0"/>
                                          </p:val>
                                        </p:tav>
                                        <p:tav tm="100000">
                                          <p:val>
                                            <p:strVal val="#ppt_h"/>
                                          </p:val>
                                        </p:tav>
                                      </p:tavLst>
                                    </p:anim>
                                    <p:animEffect transition="in" filter="fade">
                                      <p:cBhvr>
                                        <p:cTn id="59" dur="400"/>
                                        <p:tgtEl>
                                          <p:spTgt spid="19"/>
                                        </p:tgtEl>
                                      </p:cBhvr>
                                    </p:animEffect>
                                  </p:childTnLst>
                                </p:cTn>
                              </p:par>
                              <p:par>
                                <p:cTn id="63" presetID="10" presetClass="entr" presetSubtype="0" fill="hold" grpId="0" nodeType="withEffect">
                                  <p:stCondLst>
                                    <p:cond delay="450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4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320040" cy="685800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457200"/>
            <a:ext cx="2743200" cy="457200"/>
          </a:xfrm>
          <a:prstGeom prst="rect">
            <a:avLst/>
          </a:prstGeom>
          <a:noFill/>
        </p:spPr>
        <p:txBody>
          <a:bodyPr wrap="square" anchor="t">
            <a:spAutoFit/>
          </a:bodyPr>
          <a:lstStyle/>
          <a:p>
            <a:pPr algn="l">
              <a:spcAft>
                <a:spcPts val="600"/>
              </a:spcAft>
            </a:pPr>
            <a:r>
              <a:rPr sz="2200" b="1">
                <a:solidFill>
                  <a:srgbClr val="E91E8C"/>
                </a:solidFill>
                <a:latin typeface="Arial"/>
              </a:rPr>
              <a:t>Ý 3</a:t>
            </a:r>
          </a:p>
        </p:txBody>
      </p:sp>
      <p:sp>
        <p:nvSpPr>
          <p:cNvPr id="5" name="TextBox 4"/>
          <p:cNvSpPr txBox="1"/>
          <p:nvPr/>
        </p:nvSpPr>
        <p:spPr>
          <a:xfrm>
            <a:off x="822960" y="868680"/>
            <a:ext cx="10058400" cy="822960"/>
          </a:xfrm>
          <a:prstGeom prst="rect">
            <a:avLst/>
          </a:prstGeom>
          <a:noFill/>
        </p:spPr>
        <p:txBody>
          <a:bodyPr wrap="square" anchor="t">
            <a:spAutoFit/>
          </a:bodyPr>
          <a:lstStyle/>
          <a:p>
            <a:pPr algn="l">
              <a:spcAft>
                <a:spcPts val="600"/>
              </a:spcAft>
            </a:pPr>
            <a:r>
              <a:rPr sz="4000" b="1">
                <a:solidFill>
                  <a:srgbClr val="3A0F2E"/>
                </a:solidFill>
                <a:latin typeface="Arial"/>
              </a:rPr>
              <a:t>Đi nhiều nơi, gặp nhiều con người</a:t>
            </a:r>
          </a:p>
        </p:txBody>
      </p:sp>
      <p:pic>
        <p:nvPicPr>
          <p:cNvPr id="6" name="Picture 5" descr="Ảnh minh hoạ"/>
          <p:cNvPicPr>
            <a:picLocks noChangeAspect="1"/>
          </p:cNvPicPr>
          <p:nvPr/>
        </p:nvPicPr>
        <p:blipFill>
          <a:blip r:embed="rId2"/>
          <a:stretch>
            <a:fillRect/>
          </a:stretch>
        </p:blipFill>
        <p:spPr>
          <a:xfrm>
            <a:off x="822960" y="1828800"/>
            <a:ext cx="3429000" cy="2743200"/>
          </a:xfrm>
          <a:prstGeom prst="rect">
            <a:avLst/>
          </a:prstGeom>
        </p:spPr>
      </p:pic>
      <p:sp>
        <p:nvSpPr>
          <p:cNvPr id="7" name="Rectangle 6"/>
          <p:cNvSpPr/>
          <p:nvPr/>
        </p:nvSpPr>
        <p:spPr>
          <a:xfrm>
            <a:off x="822960" y="4572000"/>
            <a:ext cx="3429000" cy="1188720"/>
          </a:xfrm>
          <a:prstGeom prst="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60120" y="4617720"/>
            <a:ext cx="3200400" cy="548640"/>
          </a:xfrm>
          <a:prstGeom prst="rect">
            <a:avLst/>
          </a:prstGeom>
          <a:noFill/>
        </p:spPr>
        <p:txBody>
          <a:bodyPr wrap="square" anchor="t">
            <a:spAutoFit/>
          </a:bodyPr>
          <a:lstStyle/>
          <a:p>
            <a:pPr algn="l">
              <a:spcAft>
                <a:spcPts val="600"/>
              </a:spcAft>
            </a:pPr>
            <a:r>
              <a:rPr sz="2200" b="1">
                <a:solidFill>
                  <a:srgbClr val="E91E8C"/>
                </a:solidFill>
                <a:latin typeface="Arial"/>
              </a:rPr>
              <a:t>Hà Tĩnh – Quảng Bình</a:t>
            </a:r>
          </a:p>
        </p:txBody>
      </p:sp>
      <p:sp>
        <p:nvSpPr>
          <p:cNvPr id="9" name="TextBox 8"/>
          <p:cNvSpPr txBox="1"/>
          <p:nvPr/>
        </p:nvSpPr>
        <p:spPr>
          <a:xfrm>
            <a:off x="960120" y="5166360"/>
            <a:ext cx="3200400" cy="548640"/>
          </a:xfrm>
          <a:prstGeom prst="rect">
            <a:avLst/>
          </a:prstGeom>
          <a:noFill/>
        </p:spPr>
        <p:txBody>
          <a:bodyPr wrap="square" anchor="t">
            <a:spAutoFit/>
          </a:bodyPr>
          <a:lstStyle/>
          <a:p>
            <a:pPr algn="l">
              <a:spcAft>
                <a:spcPts val="600"/>
              </a:spcAft>
            </a:pPr>
            <a:r>
              <a:rPr sz="1600" b="0">
                <a:solidFill>
                  <a:srgbClr val="3A0F2E"/>
                </a:solidFill>
                <a:latin typeface="Arial"/>
              </a:rPr>
              <a:t>10/2020 · cứu trợ sau lũ</a:t>
            </a:r>
          </a:p>
        </p:txBody>
      </p:sp>
      <p:pic>
        <p:nvPicPr>
          <p:cNvPr id="10" name="Picture 9" descr="Ảnh minh hoạ"/>
          <p:cNvPicPr>
            <a:picLocks noChangeAspect="1"/>
          </p:cNvPicPr>
          <p:nvPr/>
        </p:nvPicPr>
        <p:blipFill>
          <a:blip r:embed="rId3"/>
          <a:stretch>
            <a:fillRect/>
          </a:stretch>
        </p:blipFill>
        <p:spPr>
          <a:xfrm>
            <a:off x="4480560" y="1828800"/>
            <a:ext cx="3429000" cy="2743200"/>
          </a:xfrm>
          <a:prstGeom prst="rect">
            <a:avLst/>
          </a:prstGeom>
        </p:spPr>
      </p:pic>
      <p:sp>
        <p:nvSpPr>
          <p:cNvPr id="11" name="Rectangle 10"/>
          <p:cNvSpPr/>
          <p:nvPr/>
        </p:nvSpPr>
        <p:spPr>
          <a:xfrm>
            <a:off x="4480560" y="4572000"/>
            <a:ext cx="3429000" cy="1188720"/>
          </a:xfrm>
          <a:prstGeom prst="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17720" y="4617720"/>
            <a:ext cx="3200400" cy="548640"/>
          </a:xfrm>
          <a:prstGeom prst="rect">
            <a:avLst/>
          </a:prstGeom>
          <a:noFill/>
        </p:spPr>
        <p:txBody>
          <a:bodyPr wrap="square" anchor="t">
            <a:spAutoFit/>
          </a:bodyPr>
          <a:lstStyle/>
          <a:p>
            <a:pPr algn="l">
              <a:spcAft>
                <a:spcPts val="600"/>
              </a:spcAft>
            </a:pPr>
            <a:r>
              <a:rPr sz="2200" b="1">
                <a:solidFill>
                  <a:srgbClr val="E91E8C"/>
                </a:solidFill>
                <a:latin typeface="Arial"/>
              </a:rPr>
              <a:t>Bình Phước</a:t>
            </a:r>
          </a:p>
        </p:txBody>
      </p:sp>
      <p:sp>
        <p:nvSpPr>
          <p:cNvPr id="13" name="TextBox 12"/>
          <p:cNvSpPr txBox="1"/>
          <p:nvPr/>
        </p:nvSpPr>
        <p:spPr>
          <a:xfrm>
            <a:off x="4617720" y="5166360"/>
            <a:ext cx="3200400" cy="548640"/>
          </a:xfrm>
          <a:prstGeom prst="rect">
            <a:avLst/>
          </a:prstGeom>
          <a:noFill/>
        </p:spPr>
        <p:txBody>
          <a:bodyPr wrap="square" anchor="t">
            <a:spAutoFit/>
          </a:bodyPr>
          <a:lstStyle/>
          <a:p>
            <a:pPr algn="l">
              <a:spcAft>
                <a:spcPts val="600"/>
              </a:spcAft>
            </a:pPr>
            <a:r>
              <a:rPr sz="1600" b="0">
                <a:solidFill>
                  <a:srgbClr val="3A0F2E"/>
                </a:solidFill>
                <a:latin typeface="Arial"/>
              </a:rPr>
              <a:t>05/2026 · hành trình hoa nhân ái</a:t>
            </a:r>
          </a:p>
        </p:txBody>
      </p:sp>
      <p:pic>
        <p:nvPicPr>
          <p:cNvPr id="14" name="Picture 13" descr="Ảnh minh hoạ"/>
          <p:cNvPicPr>
            <a:picLocks noChangeAspect="1"/>
          </p:cNvPicPr>
          <p:nvPr/>
        </p:nvPicPr>
        <p:blipFill>
          <a:blip r:embed="rId4"/>
          <a:stretch>
            <a:fillRect/>
          </a:stretch>
        </p:blipFill>
        <p:spPr>
          <a:xfrm>
            <a:off x="8138160" y="1828800"/>
            <a:ext cx="3429000" cy="2743200"/>
          </a:xfrm>
          <a:prstGeom prst="rect">
            <a:avLst/>
          </a:prstGeom>
        </p:spPr>
      </p:pic>
      <p:sp>
        <p:nvSpPr>
          <p:cNvPr id="15" name="Rectangle 14"/>
          <p:cNvSpPr/>
          <p:nvPr/>
        </p:nvSpPr>
        <p:spPr>
          <a:xfrm>
            <a:off x="8138160" y="4572000"/>
            <a:ext cx="3429000" cy="1188720"/>
          </a:xfrm>
          <a:prstGeom prst="rect">
            <a:avLst/>
          </a:prstGeom>
          <a:solidFill>
            <a:srgbClr val="FDE7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75320" y="4617720"/>
            <a:ext cx="3200400" cy="548640"/>
          </a:xfrm>
          <a:prstGeom prst="rect">
            <a:avLst/>
          </a:prstGeom>
          <a:noFill/>
        </p:spPr>
        <p:txBody>
          <a:bodyPr wrap="square" anchor="t">
            <a:spAutoFit/>
          </a:bodyPr>
          <a:lstStyle/>
          <a:p>
            <a:pPr algn="l">
              <a:spcAft>
                <a:spcPts val="600"/>
              </a:spcAft>
            </a:pPr>
            <a:r>
              <a:rPr sz="2200" b="1">
                <a:solidFill>
                  <a:srgbClr val="E91E8C"/>
                </a:solidFill>
                <a:latin typeface="Arial"/>
              </a:rPr>
              <a:t>Định Mỹ, An Giang</a:t>
            </a:r>
          </a:p>
        </p:txBody>
      </p:sp>
      <p:sp>
        <p:nvSpPr>
          <p:cNvPr id="17" name="TextBox 16"/>
          <p:cNvSpPr txBox="1"/>
          <p:nvPr/>
        </p:nvSpPr>
        <p:spPr>
          <a:xfrm>
            <a:off x="8275320" y="5166360"/>
            <a:ext cx="3200400" cy="548640"/>
          </a:xfrm>
          <a:prstGeom prst="rect">
            <a:avLst/>
          </a:prstGeom>
          <a:noFill/>
        </p:spPr>
        <p:txBody>
          <a:bodyPr wrap="square" anchor="t">
            <a:spAutoFit/>
          </a:bodyPr>
          <a:lstStyle/>
          <a:p>
            <a:pPr algn="l">
              <a:spcAft>
                <a:spcPts val="600"/>
              </a:spcAft>
            </a:pPr>
            <a:r>
              <a:rPr sz="1600" b="0">
                <a:solidFill>
                  <a:srgbClr val="3A0F2E"/>
                </a:solidFill>
                <a:latin typeface="Arial"/>
              </a:rPr>
              <a:t>06/2026 · trao quà học sinh</a:t>
            </a:r>
          </a:p>
        </p:txBody>
      </p:sp>
      <p:sp>
        <p:nvSpPr>
          <p:cNvPr id="18" name="Rounded Rectangle 17"/>
          <p:cNvSpPr/>
          <p:nvPr/>
        </p:nvSpPr>
        <p:spPr>
          <a:xfrm>
            <a:off x="822960" y="5897880"/>
            <a:ext cx="10515600" cy="640080"/>
          </a:xfrm>
          <a:prstGeom prst="round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05840" y="5897880"/>
            <a:ext cx="10149840" cy="640080"/>
          </a:xfrm>
          <a:prstGeom prst="rect">
            <a:avLst/>
          </a:prstGeom>
          <a:noFill/>
        </p:spPr>
        <p:txBody>
          <a:bodyPr wrap="square" anchor="ctr">
            <a:spAutoFit/>
          </a:bodyPr>
          <a:lstStyle/>
          <a:p>
            <a:pPr algn="l">
              <a:spcAft>
                <a:spcPts val="600"/>
              </a:spcAft>
            </a:pPr>
            <a:r>
              <a:rPr sz="2000" b="1">
                <a:solidFill>
                  <a:srgbClr val="FFFFFF"/>
                </a:solidFill>
                <a:latin typeface="Arial"/>
              </a:rPr>
              <a:t>2015: trong đội hỗ trợ Đại lễ 40 năm 30/4, đón Bà mẹ Việt Nam anh hùng</a:t>
            </a:r>
          </a:p>
        </p:txBody>
      </p:sp>
    </p:spTree>
  </p:cSld>
  <p:clrMapOvr>
    <a:masterClrMapping/>
  </p:clrMapOvr>
  <p:transition spd="med">
    <p:cover dir="u"/>
  </p:transition>
  <p:timing>
    <p:tnLst>
      <p:par>
        <p:cTn id="1" dur="indefinite" restart="never" nodeType="tmRoot">
          <p:childTnLst>
            <p:seq concurrent="1" nextAc="seek">
              <p:cTn id="2" dur="indefinite" nodeType="mainSeq">
                <p:childTnLst>
                  <p:par>
                    <p:cTn id="59" fill="hold">
                      <p:stCondLst>
                        <p:cond delay="indefinite"/>
                        <p:cond evt="onBegin" delay="0">
                          <p:tn val="2"/>
                        </p:cond>
                      </p:stCondLst>
                      <p:childTnLst>
                        <p:par>
                          <p:cTn id="60" fill="hold">
                            <p:stCondLst>
                              <p:cond delay="0"/>
                            </p:stCondLst>
                            <p:childTnLst>
                              <p:par>
                                <p:cTn id="7" presetID="10" presetClass="entr" presetSubtype="0" fill="hold" grpId="0" nodeType="withEffect">
                                  <p:stCondLst>
                                    <p:cond delay="0"/>
                                  </p:stCondLst>
                                  <p:childTnLst>
                                    <p:set>
                                      <p:cBhvr>
                                        <p:cTn id="5" dur="1" fill="hold">
                                          <p:stCondLst>
                                            <p:cond delay="0"/>
                                          </p:stCondLst>
                                        </p:cTn>
                                        <p:tgtEl>
                                          <p:spTgt spid="4"/>
                                        </p:tgtEl>
                                        <p:attrNameLst>
                                          <p:attrName>style.visibility</p:attrName>
                                        </p:attrNameLst>
                                      </p:cBhvr>
                                      <p:to>
                                        <p:strVal val="visible"/>
                                      </p:to>
                                    </p:set>
                                    <p:animEffect transition="in" filter="fade">
                                      <p:cBhvr>
                                        <p:cTn id="6" dur="400"/>
                                        <p:tgtEl>
                                          <p:spTgt spid="4"/>
                                        </p:tgtEl>
                                      </p:cBhvr>
                                    </p:animEffect>
                                  </p:childTnLst>
                                </p:cTn>
                              </p:par>
                              <p:par>
                                <p:cTn id="10" presetID="22" presetClass="entr" presetSubtype="8" fill="hold" grpId="0" nodeType="withEffect">
                                  <p:stCondLst>
                                    <p:cond delay="200"/>
                                  </p:stCondLst>
                                  <p:childTnLst>
                                    <p:set>
                                      <p:cBhvr>
                                        <p:cTn id="8" dur="1" fill="hold">
                                          <p:stCondLst>
                                            <p:cond delay="0"/>
                                          </p:stCondLst>
                                        </p:cTn>
                                        <p:tgtEl>
                                          <p:spTgt spid="5"/>
                                        </p:tgtEl>
                                        <p:attrNameLst>
                                          <p:attrName>style.visibility</p:attrName>
                                        </p:attrNameLst>
                                      </p:cBhvr>
                                      <p:to>
                                        <p:strVal val="visible"/>
                                      </p:to>
                                    </p:set>
                                    <p:animEffect transition="in" filter="wipe(left)">
                                      <p:cBhvr>
                                        <p:cTn id="9" dur="800"/>
                                        <p:tgtEl>
                                          <p:spTgt spid="5"/>
                                        </p:tgtEl>
                                      </p:cBhvr>
                                    </p:animEffect>
                                  </p:childTnLst>
                                </p:cTn>
                              </p:par>
                              <p:par>
                                <p:cTn id="15" presetID="2" presetClass="entr" presetSubtype="4" fill="hold" grpId="0" nodeType="withEffect">
                                  <p:stCondLst>
                                    <p:cond delay="90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700" fill="hold"/>
                                        <p:tgtEl>
                                          <p:spTgt spid="6"/>
                                        </p:tgtEl>
                                        <p:attrNameLst>
                                          <p:attrName>ppt_x</p:attrName>
                                        </p:attrNameLst>
                                      </p:cBhvr>
                                      <p:tavLst>
                                        <p:tav tm="0">
                                          <p:val>
                                            <p:strVal val="#ppt_x"/>
                                          </p:val>
                                        </p:tav>
                                        <p:tav tm="100000">
                                          <p:val>
                                            <p:strVal val="#ppt_x"/>
                                          </p:val>
                                        </p:tav>
                                      </p:tavLst>
                                    </p:anim>
                                    <p:anim calcmode="lin" valueType="num">
                                      <p:cBhvr additive="base">
                                        <p:cTn id="13" dur="700" fill="hold"/>
                                        <p:tgtEl>
                                          <p:spTgt spid="6"/>
                                        </p:tgtEl>
                                        <p:attrNameLst>
                                          <p:attrName>ppt_y</p:attrName>
                                        </p:attrNameLst>
                                      </p:cBhvr>
                                      <p:tavLst>
                                        <p:tav tm="0">
                                          <p:val>
                                            <p:strVal val="1+#ppt_h/2"/>
                                          </p:val>
                                        </p:tav>
                                        <p:tav tm="100000">
                                          <p:val>
                                            <p:strVal val="#ppt_y"/>
                                          </p:val>
                                        </p:tav>
                                      </p:tavLst>
                                    </p:anim>
                                    <p:animEffect transition="in" filter="fade">
                                      <p:cBhvr>
                                        <p:cTn id="14" dur="700"/>
                                        <p:tgtEl>
                                          <p:spTgt spid="6"/>
                                        </p:tgtEl>
                                      </p:cBhvr>
                                    </p:animEffect>
                                  </p:childTnLst>
                                </p:cTn>
                              </p:par>
                              <p:par>
                                <p:cTn id="18" presetID="10" presetClass="entr" presetSubtype="0" fill="hold" grpId="0" nodeType="withEffect">
                                  <p:stCondLst>
                                    <p:cond delay="110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21" presetID="22" presetClass="entr" presetSubtype="8" fill="hold" grpId="0" nodeType="withEffect">
                                  <p:stCondLst>
                                    <p:cond delay="120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par>
                                <p:cTn id="24" presetID="10" presetClass="entr" presetSubtype="0" fill="hold" grpId="0" nodeType="withEffect">
                                  <p:stCondLst>
                                    <p:cond delay="140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9" presetID="2" presetClass="entr" presetSubtype="4" fill="hold" grpId="0" nodeType="withEffect">
                                  <p:stCondLst>
                                    <p:cond delay="160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700" fill="hold"/>
                                        <p:tgtEl>
                                          <p:spTgt spid="10"/>
                                        </p:tgtEl>
                                        <p:attrNameLst>
                                          <p:attrName>ppt_x</p:attrName>
                                        </p:attrNameLst>
                                      </p:cBhvr>
                                      <p:tavLst>
                                        <p:tav tm="0">
                                          <p:val>
                                            <p:strVal val="#ppt_x"/>
                                          </p:val>
                                        </p:tav>
                                        <p:tav tm="100000">
                                          <p:val>
                                            <p:strVal val="#ppt_x"/>
                                          </p:val>
                                        </p:tav>
                                      </p:tavLst>
                                    </p:anim>
                                    <p:anim calcmode="lin" valueType="num">
                                      <p:cBhvr additive="base">
                                        <p:cTn id="27" dur="700" fill="hold"/>
                                        <p:tgtEl>
                                          <p:spTgt spid="10"/>
                                        </p:tgtEl>
                                        <p:attrNameLst>
                                          <p:attrName>ppt_y</p:attrName>
                                        </p:attrNameLst>
                                      </p:cBhvr>
                                      <p:tavLst>
                                        <p:tav tm="0">
                                          <p:val>
                                            <p:strVal val="1+#ppt_h/2"/>
                                          </p:val>
                                        </p:tav>
                                        <p:tav tm="100000">
                                          <p:val>
                                            <p:strVal val="#ppt_y"/>
                                          </p:val>
                                        </p:tav>
                                      </p:tavLst>
                                    </p:anim>
                                    <p:animEffect transition="in" filter="fade">
                                      <p:cBhvr>
                                        <p:cTn id="28" dur="700"/>
                                        <p:tgtEl>
                                          <p:spTgt spid="10"/>
                                        </p:tgtEl>
                                      </p:cBhvr>
                                    </p:animEffect>
                                  </p:childTnLst>
                                </p:cTn>
                              </p:par>
                              <p:par>
                                <p:cTn id="32" presetID="10" presetClass="entr" presetSubtype="0" fill="hold" grpId="0" nodeType="withEffect">
                                  <p:stCondLst>
                                    <p:cond delay="18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5" presetID="22" presetClass="entr" presetSubtype="8" fill="hold" grpId="0" nodeType="withEffect">
                                  <p:stCondLst>
                                    <p:cond delay="1900"/>
                                  </p:stCondLst>
                                  <p:childTnLst>
                                    <p:set>
                                      <p:cBhvr>
                                        <p:cTn id="33" dur="1" fill="hold">
                                          <p:stCondLst>
                                            <p:cond delay="0"/>
                                          </p:stCondLst>
                                        </p:cTn>
                                        <p:tgtEl>
                                          <p:spTgt spid="12"/>
                                        </p:tgtEl>
                                        <p:attrNameLst>
                                          <p:attrName>style.visibility</p:attrName>
                                        </p:attrNameLst>
                                      </p:cBhvr>
                                      <p:to>
                                        <p:strVal val="visible"/>
                                      </p:to>
                                    </p:set>
                                    <p:animEffect transition="in" filter="wipe(left)">
                                      <p:cBhvr>
                                        <p:cTn id="34" dur="500"/>
                                        <p:tgtEl>
                                          <p:spTgt spid="12"/>
                                        </p:tgtEl>
                                      </p:cBhvr>
                                    </p:animEffect>
                                  </p:childTnLst>
                                </p:cTn>
                              </p:par>
                              <p:par>
                                <p:cTn id="38" presetID="10" presetClass="entr" presetSubtype="0" fill="hold" grpId="0" nodeType="withEffect">
                                  <p:stCondLst>
                                    <p:cond delay="21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43" presetID="2" presetClass="entr" presetSubtype="4" fill="hold" grpId="0" nodeType="withEffect">
                                  <p:stCondLst>
                                    <p:cond delay="230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700" fill="hold"/>
                                        <p:tgtEl>
                                          <p:spTgt spid="14"/>
                                        </p:tgtEl>
                                        <p:attrNameLst>
                                          <p:attrName>ppt_x</p:attrName>
                                        </p:attrNameLst>
                                      </p:cBhvr>
                                      <p:tavLst>
                                        <p:tav tm="0">
                                          <p:val>
                                            <p:strVal val="#ppt_x"/>
                                          </p:val>
                                        </p:tav>
                                        <p:tav tm="100000">
                                          <p:val>
                                            <p:strVal val="#ppt_x"/>
                                          </p:val>
                                        </p:tav>
                                      </p:tavLst>
                                    </p:anim>
                                    <p:anim calcmode="lin" valueType="num">
                                      <p:cBhvr additive="base">
                                        <p:cTn id="41" dur="700" fill="hold"/>
                                        <p:tgtEl>
                                          <p:spTgt spid="14"/>
                                        </p:tgtEl>
                                        <p:attrNameLst>
                                          <p:attrName>ppt_y</p:attrName>
                                        </p:attrNameLst>
                                      </p:cBhvr>
                                      <p:tavLst>
                                        <p:tav tm="0">
                                          <p:val>
                                            <p:strVal val="1+#ppt_h/2"/>
                                          </p:val>
                                        </p:tav>
                                        <p:tav tm="100000">
                                          <p:val>
                                            <p:strVal val="#ppt_y"/>
                                          </p:val>
                                        </p:tav>
                                      </p:tavLst>
                                    </p:anim>
                                    <p:animEffect transition="in" filter="fade">
                                      <p:cBhvr>
                                        <p:cTn id="42" dur="700"/>
                                        <p:tgtEl>
                                          <p:spTgt spid="14"/>
                                        </p:tgtEl>
                                      </p:cBhvr>
                                    </p:animEffect>
                                  </p:childTnLst>
                                </p:cTn>
                              </p:par>
                              <p:par>
                                <p:cTn id="46" presetID="10" presetClass="entr" presetSubtype="0" fill="hold" grpId="0" nodeType="withEffect">
                                  <p:stCondLst>
                                    <p:cond delay="250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par>
                                <p:cTn id="49" presetID="22" presetClass="entr" presetSubtype="8" fill="hold" grpId="0" nodeType="withEffect">
                                  <p:stCondLst>
                                    <p:cond delay="2600"/>
                                  </p:stCondLst>
                                  <p:childTnLst>
                                    <p:set>
                                      <p:cBhvr>
                                        <p:cTn id="47" dur="1" fill="hold">
                                          <p:stCondLst>
                                            <p:cond delay="0"/>
                                          </p:stCondLst>
                                        </p:cTn>
                                        <p:tgtEl>
                                          <p:spTgt spid="16"/>
                                        </p:tgtEl>
                                        <p:attrNameLst>
                                          <p:attrName>style.visibility</p:attrName>
                                        </p:attrNameLst>
                                      </p:cBhvr>
                                      <p:to>
                                        <p:strVal val="visible"/>
                                      </p:to>
                                    </p:set>
                                    <p:animEffect transition="in" filter="wipe(left)">
                                      <p:cBhvr>
                                        <p:cTn id="48" dur="500"/>
                                        <p:tgtEl>
                                          <p:spTgt spid="16"/>
                                        </p:tgtEl>
                                      </p:cBhvr>
                                    </p:animEffect>
                                  </p:childTnLst>
                                </p:cTn>
                              </p:par>
                              <p:par>
                                <p:cTn id="52" presetID="10" presetClass="entr" presetSubtype="0" fill="hold" grpId="0" nodeType="withEffect">
                                  <p:stCondLst>
                                    <p:cond delay="280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par>
                                <p:cTn id="55" presetID="22" presetClass="entr" presetSubtype="8" fill="hold" grpId="0" nodeType="withEffect">
                                  <p:stCondLst>
                                    <p:cond delay="3300"/>
                                  </p:stCondLst>
                                  <p:childTnLst>
                                    <p:set>
                                      <p:cBhvr>
                                        <p:cTn id="53" dur="1" fill="hold">
                                          <p:stCondLst>
                                            <p:cond delay="0"/>
                                          </p:stCondLst>
                                        </p:cTn>
                                        <p:tgtEl>
                                          <p:spTgt spid="18"/>
                                        </p:tgtEl>
                                        <p:attrNameLst>
                                          <p:attrName>style.visibility</p:attrName>
                                        </p:attrNameLst>
                                      </p:cBhvr>
                                      <p:to>
                                        <p:strVal val="visible"/>
                                      </p:to>
                                    </p:set>
                                    <p:animEffect transition="in" filter="wipe(left)">
                                      <p:cBhvr>
                                        <p:cTn id="54" dur="600"/>
                                        <p:tgtEl>
                                          <p:spTgt spid="18"/>
                                        </p:tgtEl>
                                      </p:cBhvr>
                                    </p:animEffect>
                                  </p:childTnLst>
                                </p:cTn>
                              </p:par>
                              <p:par>
                                <p:cTn id="58" presetID="10" presetClass="entr" presetSubtype="0" fill="hold" grpId="0" nodeType="withEffect">
                                  <p:stCondLst>
                                    <p:cond delay="350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1" grpId="0" animBg="1"/>
      <p:bldP spid="12" grpId="0" animBg="1"/>
      <p:bldP spid="13" grpId="0" animBg="1"/>
      <p:bldP spid="15" grpId="0" animBg="1"/>
      <p:bldP spid="16" grpId="0" animBg="1"/>
      <p:bldP spid="17" grpId="0" animBg="1"/>
      <p:bldP spid="18" grpId="0" animBg="1"/>
      <p:bldP spid="19" grpId="0" animBg="1"/>
    </p:bldLst>
  </p:timing>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3A0F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Ảnh minh hoạ"/>
          <p:cNvPicPr>
            <a:picLocks noChangeAspect="1"/>
          </p:cNvPicPr>
          <p:nvPr/>
        </p:nvPicPr>
        <p:blipFill>
          <a:blip r:embed="rId2"/>
          <a:stretch>
            <a:fillRect/>
          </a:stretch>
        </p:blipFill>
        <p:spPr>
          <a:xfrm>
            <a:off x="0" y="0"/>
            <a:ext cx="6400800" cy="6858000"/>
          </a:xfrm>
          <a:prstGeom prst="rect">
            <a:avLst/>
          </a:prstGeom>
        </p:spPr>
      </p:pic>
      <p:sp>
        <p:nvSpPr>
          <p:cNvPr id="4" name="TextBox 3"/>
          <p:cNvSpPr txBox="1"/>
          <p:nvPr/>
        </p:nvSpPr>
        <p:spPr>
          <a:xfrm>
            <a:off x="6858000" y="457200"/>
            <a:ext cx="2743200" cy="457200"/>
          </a:xfrm>
          <a:prstGeom prst="rect">
            <a:avLst/>
          </a:prstGeom>
          <a:noFill/>
        </p:spPr>
        <p:txBody>
          <a:bodyPr wrap="square" anchor="t">
            <a:spAutoFit/>
          </a:bodyPr>
          <a:lstStyle/>
          <a:p>
            <a:pPr algn="l">
              <a:spcAft>
                <a:spcPts val="600"/>
              </a:spcAft>
            </a:pPr>
            <a:r>
              <a:rPr sz="2200" b="1">
                <a:solidFill>
                  <a:srgbClr val="F8A5D0"/>
                </a:solidFill>
                <a:latin typeface="Arial"/>
              </a:rPr>
              <a:t>Ý 4</a:t>
            </a:r>
          </a:p>
        </p:txBody>
      </p:sp>
      <p:sp>
        <p:nvSpPr>
          <p:cNvPr id="5" name="TextBox 4"/>
          <p:cNvSpPr txBox="1"/>
          <p:nvPr/>
        </p:nvSpPr>
        <p:spPr>
          <a:xfrm>
            <a:off x="6858000" y="868680"/>
            <a:ext cx="4937760" cy="1097280"/>
          </a:xfrm>
          <a:prstGeom prst="rect">
            <a:avLst/>
          </a:prstGeom>
          <a:noFill/>
        </p:spPr>
        <p:txBody>
          <a:bodyPr wrap="square" anchor="t">
            <a:spAutoFit/>
          </a:bodyPr>
          <a:lstStyle/>
          <a:p>
            <a:pPr algn="l">
              <a:spcAft>
                <a:spcPts val="600"/>
              </a:spcAft>
            </a:pPr>
            <a:r>
              <a:rPr sz="3400" b="1">
                <a:solidFill>
                  <a:srgbClr val="FFFFFF"/>
                </a:solidFill>
                <a:latin typeface="Arial"/>
              </a:rPr>
              <a:t>Giúp được nhiều người</a:t>
            </a:r>
          </a:p>
        </p:txBody>
      </p:sp>
      <p:sp>
        <p:nvSpPr>
          <p:cNvPr id="6" name="TextBox 5"/>
          <p:cNvSpPr txBox="1"/>
          <p:nvPr/>
        </p:nvSpPr>
        <p:spPr>
          <a:xfrm>
            <a:off x="6858000" y="2011680"/>
            <a:ext cx="2560320" cy="1188720"/>
          </a:xfrm>
          <a:prstGeom prst="rect">
            <a:avLst/>
          </a:prstGeom>
          <a:noFill/>
        </p:spPr>
        <p:txBody>
          <a:bodyPr wrap="square" anchor="t">
            <a:spAutoFit/>
          </a:bodyPr>
          <a:lstStyle/>
          <a:p>
            <a:pPr algn="l">
              <a:spcAft>
                <a:spcPts val="600"/>
              </a:spcAft>
            </a:pPr>
            <a:r>
              <a:rPr sz="6400" b="1">
                <a:solidFill>
                  <a:srgbClr val="E91E8C"/>
                </a:solidFill>
                <a:latin typeface="Arial"/>
              </a:rPr>
              <a:t>6</a:t>
            </a:r>
          </a:p>
        </p:txBody>
      </p:sp>
      <p:sp>
        <p:nvSpPr>
          <p:cNvPr id="7" name="TextBox 6"/>
          <p:cNvSpPr txBox="1"/>
          <p:nvPr/>
        </p:nvSpPr>
        <p:spPr>
          <a:xfrm>
            <a:off x="9418320" y="2331720"/>
            <a:ext cx="2560320" cy="914400"/>
          </a:xfrm>
          <a:prstGeom prst="rect">
            <a:avLst/>
          </a:prstGeom>
          <a:noFill/>
        </p:spPr>
        <p:txBody>
          <a:bodyPr wrap="square" anchor="t">
            <a:spAutoFit/>
          </a:bodyPr>
          <a:lstStyle/>
          <a:p>
            <a:pPr algn="l">
              <a:spcAft>
                <a:spcPts val="600"/>
              </a:spcAft>
            </a:pPr>
            <a:r>
              <a:rPr sz="2400" b="0">
                <a:solidFill>
                  <a:srgbClr val="FFFFFF"/>
                </a:solidFill>
                <a:latin typeface="Arial"/>
              </a:rPr>
              <a:t>xe đạp</a:t>
            </a:r>
          </a:p>
        </p:txBody>
      </p:sp>
      <p:sp>
        <p:nvSpPr>
          <p:cNvPr id="8" name="TextBox 7"/>
          <p:cNvSpPr txBox="1"/>
          <p:nvPr/>
        </p:nvSpPr>
        <p:spPr>
          <a:xfrm>
            <a:off x="6858000" y="3383280"/>
            <a:ext cx="2560320" cy="1188720"/>
          </a:xfrm>
          <a:prstGeom prst="rect">
            <a:avLst/>
          </a:prstGeom>
          <a:noFill/>
        </p:spPr>
        <p:txBody>
          <a:bodyPr wrap="square" anchor="t">
            <a:spAutoFit/>
          </a:bodyPr>
          <a:lstStyle/>
          <a:p>
            <a:pPr algn="l">
              <a:spcAft>
                <a:spcPts val="600"/>
              </a:spcAft>
            </a:pPr>
            <a:r>
              <a:rPr sz="6400" b="1">
                <a:solidFill>
                  <a:srgbClr val="E91E8C"/>
                </a:solidFill>
                <a:latin typeface="Arial"/>
              </a:rPr>
              <a:t>50</a:t>
            </a:r>
          </a:p>
        </p:txBody>
      </p:sp>
      <p:sp>
        <p:nvSpPr>
          <p:cNvPr id="9" name="TextBox 8"/>
          <p:cNvSpPr txBox="1"/>
          <p:nvPr/>
        </p:nvSpPr>
        <p:spPr>
          <a:xfrm>
            <a:off x="9418320" y="3703320"/>
            <a:ext cx="2560320" cy="914400"/>
          </a:xfrm>
          <a:prstGeom prst="rect">
            <a:avLst/>
          </a:prstGeom>
          <a:noFill/>
        </p:spPr>
        <p:txBody>
          <a:bodyPr wrap="square" anchor="t">
            <a:spAutoFit/>
          </a:bodyPr>
          <a:lstStyle/>
          <a:p>
            <a:pPr algn="l">
              <a:spcAft>
                <a:spcPts val="600"/>
              </a:spcAft>
            </a:pPr>
            <a:r>
              <a:rPr sz="2400" b="0">
                <a:solidFill>
                  <a:srgbClr val="FFFFFF"/>
                </a:solidFill>
                <a:latin typeface="Arial"/>
              </a:rPr>
              <a:t>bộ sách giáo khoa</a:t>
            </a:r>
          </a:p>
        </p:txBody>
      </p:sp>
      <p:sp>
        <p:nvSpPr>
          <p:cNvPr id="10" name="TextBox 9"/>
          <p:cNvSpPr txBox="1"/>
          <p:nvPr/>
        </p:nvSpPr>
        <p:spPr>
          <a:xfrm>
            <a:off x="6858000" y="4754880"/>
            <a:ext cx="2560320" cy="1188720"/>
          </a:xfrm>
          <a:prstGeom prst="rect">
            <a:avLst/>
          </a:prstGeom>
          <a:noFill/>
        </p:spPr>
        <p:txBody>
          <a:bodyPr wrap="square" anchor="t">
            <a:spAutoFit/>
          </a:bodyPr>
          <a:lstStyle/>
          <a:p>
            <a:pPr algn="l">
              <a:spcAft>
                <a:spcPts val="600"/>
              </a:spcAft>
            </a:pPr>
            <a:r>
              <a:rPr sz="6400" b="1">
                <a:solidFill>
                  <a:srgbClr val="E91E8C"/>
                </a:solidFill>
                <a:latin typeface="Arial"/>
              </a:rPr>
              <a:t>2.100</a:t>
            </a:r>
          </a:p>
        </p:txBody>
      </p:sp>
      <p:sp>
        <p:nvSpPr>
          <p:cNvPr id="11" name="TextBox 10"/>
          <p:cNvSpPr txBox="1"/>
          <p:nvPr/>
        </p:nvSpPr>
        <p:spPr>
          <a:xfrm>
            <a:off x="9418320" y="5074920"/>
            <a:ext cx="2560320" cy="914400"/>
          </a:xfrm>
          <a:prstGeom prst="rect">
            <a:avLst/>
          </a:prstGeom>
          <a:noFill/>
        </p:spPr>
        <p:txBody>
          <a:bodyPr wrap="square" anchor="t">
            <a:spAutoFit/>
          </a:bodyPr>
          <a:lstStyle/>
          <a:p>
            <a:pPr algn="l">
              <a:spcAft>
                <a:spcPts val="600"/>
              </a:spcAft>
            </a:pPr>
            <a:r>
              <a:rPr sz="2400" b="0">
                <a:solidFill>
                  <a:srgbClr val="FFFFFF"/>
                </a:solidFill>
                <a:latin typeface="Arial"/>
              </a:rPr>
              <a:t>quyển tập</a:t>
            </a:r>
          </a:p>
        </p:txBody>
      </p:sp>
      <p:sp>
        <p:nvSpPr>
          <p:cNvPr id="12" name="TextBox 11"/>
          <p:cNvSpPr txBox="1"/>
          <p:nvPr/>
        </p:nvSpPr>
        <p:spPr>
          <a:xfrm>
            <a:off x="6858000" y="6172200"/>
            <a:ext cx="5120640" cy="457200"/>
          </a:xfrm>
          <a:prstGeom prst="rect">
            <a:avLst/>
          </a:prstGeom>
          <a:noFill/>
        </p:spPr>
        <p:txBody>
          <a:bodyPr wrap="square" anchor="t">
            <a:spAutoFit/>
          </a:bodyPr>
          <a:lstStyle/>
          <a:p>
            <a:pPr algn="l">
              <a:spcAft>
                <a:spcPts val="600"/>
              </a:spcAft>
            </a:pPr>
            <a:r>
              <a:rPr sz="1600" b="0">
                <a:solidFill>
                  <a:srgbClr val="F8A5D0"/>
                </a:solidFill>
                <a:latin typeface="Arial"/>
              </a:rPr>
              <a:t>Trao tại Định Mỹ, An Giang · 06/2026</a:t>
            </a:r>
          </a:p>
        </p:txBody>
      </p:sp>
    </p:spTree>
  </p:cSld>
  <p:clrMapOvr>
    <a:masterClrMapping/>
  </p:clrMapOvr>
  <p:transition spd="med">
    <p:cover dir="l"/>
  </p:transition>
  <p:timing>
    <p:tnLst>
      <p:par>
        <p:cTn id="1" dur="indefinite" restart="never" nodeType="tmRoot">
          <p:childTnLst>
            <p:seq concurrent="1" nextAc="seek">
              <p:cTn id="2" dur="indefinite" nodeType="mainSeq">
                <p:childTnLst>
                  <p:par>
                    <p:cTn id="41" fill="hold">
                      <p:stCondLst>
                        <p:cond delay="indefinite"/>
                        <p:cond evt="onBegin" delay="0">
                          <p:tn val="2"/>
                        </p:cond>
                      </p:stCondLst>
                      <p:childTnLst>
                        <p:par>
                          <p:cTn id="42" fill="hold">
                            <p:stCondLst>
                              <p:cond delay="0"/>
                            </p:stCondLst>
                            <p:childTnLst>
                              <p:par>
                                <p:cTn id="7" presetID="10" presetClass="entr" presetSubtype="0" fill="hold" grpId="0" nodeType="withEffect">
                                  <p:stCondLst>
                                    <p:cond delay="0"/>
                                  </p:stCondLst>
                                  <p:childTnLst>
                                    <p:set>
                                      <p:cBhvr>
                                        <p:cTn id="5" dur="1" fill="hold">
                                          <p:stCondLst>
                                            <p:cond delay="0"/>
                                          </p:stCondLst>
                                        </p:cTn>
                                        <p:tgtEl>
                                          <p:spTgt spid="3"/>
                                        </p:tgtEl>
                                        <p:attrNameLst>
                                          <p:attrName>style.visibility</p:attrName>
                                        </p:attrNameLst>
                                      </p:cBhvr>
                                      <p:to>
                                        <p:strVal val="visible"/>
                                      </p:to>
                                    </p:set>
                                    <p:animEffect transition="in" filter="fade">
                                      <p:cBhvr>
                                        <p:cTn id="6" dur="700"/>
                                        <p:tgtEl>
                                          <p:spTgt spid="3"/>
                                        </p:tgtEl>
                                      </p:cBhvr>
                                    </p:animEffect>
                                  </p:childTnLst>
                                </p:cTn>
                              </p:par>
                              <p:par>
                                <p:cTn id="10" presetID="10" presetClass="entr" presetSubtype="0" fill="hold" grpId="0" nodeType="withEffect">
                                  <p:stCondLst>
                                    <p:cond delay="400"/>
                                  </p:stCondLst>
                                  <p:childTnLst>
                                    <p:set>
                                      <p:cBhvr>
                                        <p:cTn id="8" dur="1" fill="hold">
                                          <p:stCondLst>
                                            <p:cond delay="0"/>
                                          </p:stCondLst>
                                        </p:cTn>
                                        <p:tgtEl>
                                          <p:spTgt spid="4"/>
                                        </p:tgtEl>
                                        <p:attrNameLst>
                                          <p:attrName>style.visibility</p:attrName>
                                        </p:attrNameLst>
                                      </p:cBhvr>
                                      <p:to>
                                        <p:strVal val="visible"/>
                                      </p:to>
                                    </p:set>
                                    <p:animEffect transition="in" filter="fade">
                                      <p:cBhvr>
                                        <p:cTn id="9" dur="400"/>
                                        <p:tgtEl>
                                          <p:spTgt spid="4"/>
                                        </p:tgtEl>
                                      </p:cBhvr>
                                    </p:animEffect>
                                  </p:childTnLst>
                                </p:cTn>
                              </p:par>
                              <p:par>
                                <p:cTn id="13" presetID="22" presetClass="entr" presetSubtype="8" fill="hold" grpId="0" nodeType="withEffect">
                                  <p:stCondLst>
                                    <p:cond delay="6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700"/>
                                        <p:tgtEl>
                                          <p:spTgt spid="5"/>
                                        </p:tgtEl>
                                      </p:cBhvr>
                                    </p:animEffect>
                                  </p:childTnLst>
                                </p:cTn>
                              </p:par>
                              <p:par>
                                <p:cTn id="18" presetID="53" presetClass="entr" presetSubtype="16" fill="hold" grpId="0" nodeType="withEffect">
                                  <p:stCondLst>
                                    <p:cond delay="140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par>
                                <p:cTn id="21" presetID="22" presetClass="entr" presetSubtype="8" fill="hold" grpId="0" nodeType="withEffect">
                                  <p:stCondLst>
                                    <p:cond delay="170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6" presetID="53" presetClass="entr" presetSubtype="16" fill="hold" grpId="0" nodeType="withEffect">
                                  <p:stCondLst>
                                    <p:cond delay="230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9" presetID="22" presetClass="entr" presetSubtype="8" fill="hold" grpId="0" nodeType="withEffect">
                                  <p:stCondLst>
                                    <p:cond delay="260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par>
                                <p:cTn id="34" presetID="53" presetClass="entr" presetSubtype="16" fill="hold" grpId="0" nodeType="withEffect">
                                  <p:stCondLst>
                                    <p:cond delay="320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par>
                                <p:cTn id="37" presetID="22" presetClass="entr" presetSubtype="8" fill="hold" grpId="0" nodeType="withEffect">
                                  <p:stCondLst>
                                    <p:cond delay="350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par>
                                <p:cTn id="40" presetID="10" presetClass="entr" presetSubtype="0" fill="hold" grpId="0" nodeType="withEffect">
                                  <p:stCondLst>
                                    <p:cond delay="430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Lst>
  </p:timing>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Ảnh minh hoạ"/>
          <p:cNvPicPr>
            <a:picLocks noChangeAspect="1"/>
          </p:cNvPicPr>
          <p:nvPr/>
        </p:nvPicPr>
        <p:blipFill>
          <a:blip r:embed="rId2"/>
          <a:stretch>
            <a:fillRect/>
          </a:stretch>
        </p:blipFill>
        <p:spPr>
          <a:xfrm>
            <a:off x="0" y="0"/>
            <a:ext cx="12191695" cy="6858000"/>
          </a:xfrm>
          <a:prstGeom prst="rect">
            <a:avLst/>
          </a:prstGeom>
        </p:spPr>
      </p:pic>
      <p:sp>
        <p:nvSpPr>
          <p:cNvPr id="4" name="Rounded Rectangle 3"/>
          <p:cNvSpPr/>
          <p:nvPr/>
        </p:nvSpPr>
        <p:spPr>
          <a:xfrm>
            <a:off x="822960" y="640080"/>
            <a:ext cx="3017520" cy="548640"/>
          </a:xfrm>
          <a:prstGeom prst="round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640080"/>
            <a:ext cx="3017520" cy="548640"/>
          </a:xfrm>
          <a:prstGeom prst="rect">
            <a:avLst/>
          </a:prstGeom>
          <a:noFill/>
        </p:spPr>
        <p:txBody>
          <a:bodyPr wrap="square" anchor="ctr">
            <a:spAutoFit/>
          </a:bodyPr>
          <a:lstStyle/>
          <a:p>
            <a:pPr algn="ctr">
              <a:spcAft>
                <a:spcPts val="600"/>
              </a:spcAft>
            </a:pPr>
            <a:r>
              <a:rPr sz="2000" b="1">
                <a:solidFill>
                  <a:srgbClr val="FFFFFF"/>
                </a:solidFill>
                <a:latin typeface="Arial"/>
              </a:rPr>
              <a:t>GIƠ TAY NÀO</a:t>
            </a:r>
          </a:p>
        </p:txBody>
      </p:sp>
      <p:sp>
        <p:nvSpPr>
          <p:cNvPr id="6" name="TextBox 5"/>
          <p:cNvSpPr txBox="1"/>
          <p:nvPr/>
        </p:nvSpPr>
        <p:spPr>
          <a:xfrm>
            <a:off x="822960" y="1737360"/>
            <a:ext cx="10789920" cy="1097280"/>
          </a:xfrm>
          <a:prstGeom prst="rect">
            <a:avLst/>
          </a:prstGeom>
          <a:noFill/>
        </p:spPr>
        <p:txBody>
          <a:bodyPr wrap="square" anchor="t">
            <a:spAutoFit/>
          </a:bodyPr>
          <a:lstStyle/>
          <a:p>
            <a:pPr algn="l">
              <a:spcAft>
                <a:spcPts val="600"/>
              </a:spcAft>
            </a:pPr>
            <a:r>
              <a:rPr sz="4400" b="1">
                <a:solidFill>
                  <a:srgbClr val="FFFFFF"/>
                </a:solidFill>
                <a:latin typeface="Arial"/>
              </a:rPr>
              <a:t>Tuần qua, ai đã làm một việc</a:t>
            </a:r>
          </a:p>
        </p:txBody>
      </p:sp>
      <p:sp>
        <p:nvSpPr>
          <p:cNvPr id="7" name="TextBox 6"/>
          <p:cNvSpPr txBox="1"/>
          <p:nvPr/>
        </p:nvSpPr>
        <p:spPr>
          <a:xfrm>
            <a:off x="822960" y="2743200"/>
            <a:ext cx="10789920" cy="1097280"/>
          </a:xfrm>
          <a:prstGeom prst="rect">
            <a:avLst/>
          </a:prstGeom>
          <a:noFill/>
        </p:spPr>
        <p:txBody>
          <a:bodyPr wrap="square" anchor="t">
            <a:spAutoFit/>
          </a:bodyPr>
          <a:lstStyle/>
          <a:p>
            <a:pPr algn="l">
              <a:spcAft>
                <a:spcPts val="600"/>
              </a:spcAft>
            </a:pPr>
            <a:r>
              <a:rPr sz="4400" b="1">
                <a:solidFill>
                  <a:srgbClr val="F8A5D0"/>
                </a:solidFill>
                <a:latin typeface="Arial"/>
              </a:rPr>
              <a:t>tử tế cho một người xa lạ?</a:t>
            </a:r>
          </a:p>
        </p:txBody>
      </p:sp>
      <p:sp>
        <p:nvSpPr>
          <p:cNvPr id="8" name="Rounded Rectangle 7"/>
          <p:cNvSpPr/>
          <p:nvPr/>
        </p:nvSpPr>
        <p:spPr>
          <a:xfrm>
            <a:off x="822960" y="4389120"/>
            <a:ext cx="7863840" cy="1005840"/>
          </a:xfrm>
          <a:prstGeom prst="round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97280" y="4389120"/>
            <a:ext cx="7315200" cy="1005840"/>
          </a:xfrm>
          <a:prstGeom prst="rect">
            <a:avLst/>
          </a:prstGeom>
          <a:noFill/>
        </p:spPr>
        <p:txBody>
          <a:bodyPr wrap="square" anchor="ctr">
            <a:spAutoFit/>
          </a:bodyPr>
          <a:lstStyle/>
          <a:p>
            <a:pPr algn="l">
              <a:spcAft>
                <a:spcPts val="600"/>
              </a:spcAft>
            </a:pPr>
            <a:r>
              <a:rPr sz="2400" b="1">
                <a:solidFill>
                  <a:srgbClr val="3A0F2E"/>
                </a:solidFill>
                <a:latin typeface="Arial"/>
              </a:rPr>
              <a:t>Việc nhỏ cũng được: một cái nhường đường, một lời chỉ đường.</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19" fill="hold">
                      <p:stCondLst>
                        <p:cond delay="indefinite"/>
                        <p:cond evt="onBegin" delay="0">
                          <p:tn val="2"/>
                        </p:cond>
                      </p:stCondLst>
                      <p:childTnLst>
                        <p:par>
                          <p:cTn id="20" fill="hold">
                            <p:stCondLst>
                              <p:cond delay="0"/>
                            </p:stCondLst>
                            <p:childTnLst>
                              <p:par>
                                <p:cTn id="9" presetID="53" presetClass="entr" presetSubtype="16" fill="hold" grpId="0" nodeType="withEffect">
                                  <p:stCondLst>
                                    <p:cond delay="0"/>
                                  </p:stCondLst>
                                  <p:childTnLst>
                                    <p:set>
                                      <p:cBhvr>
                                        <p:cTn id="5" dur="1" fill="hold">
                                          <p:stCondLst>
                                            <p:cond delay="0"/>
                                          </p:stCondLst>
                                        </p:cTn>
                                        <p:tgtEl>
                                          <p:spTgt spid="4"/>
                                        </p:tgtEl>
                                        <p:attrNameLst>
                                          <p:attrName>style.visibility</p:attrName>
                                        </p:attrNameLst>
                                      </p:cBhvr>
                                      <p:to>
                                        <p:strVal val="visible"/>
                                      </p:to>
                                    </p:set>
                                    <p:anim calcmode="lin" valueType="num">
                                      <p:cBhvr>
                                        <p:cTn id="6" dur="400" fill="hold"/>
                                        <p:tgtEl>
                                          <p:spTgt spid="4"/>
                                        </p:tgtEl>
                                        <p:attrNameLst>
                                          <p:attrName>ppt_w</p:attrName>
                                        </p:attrNameLst>
                                      </p:cBhvr>
                                      <p:tavLst>
                                        <p:tav tm="0">
                                          <p:val>
                                            <p:fltVal val="0"/>
                                          </p:val>
                                        </p:tav>
                                        <p:tav tm="100000">
                                          <p:val>
                                            <p:strVal val="#ppt_w"/>
                                          </p:val>
                                        </p:tav>
                                      </p:tavLst>
                                    </p:anim>
                                    <p:anim calcmode="lin" valueType="num">
                                      <p:cBhvr>
                                        <p:cTn id="7" dur="400" fill="hold"/>
                                        <p:tgtEl>
                                          <p:spTgt spid="4"/>
                                        </p:tgtEl>
                                        <p:attrNameLst>
                                          <p:attrName>ppt_h</p:attrName>
                                        </p:attrNameLst>
                                      </p:cBhvr>
                                      <p:tavLst>
                                        <p:tav tm="0">
                                          <p:val>
                                            <p:fltVal val="0"/>
                                          </p:val>
                                        </p:tav>
                                        <p:tav tm="100000">
                                          <p:val>
                                            <p:strVal val="#ppt_h"/>
                                          </p:val>
                                        </p:tav>
                                      </p:tavLst>
                                    </p:anim>
                                    <p:animEffect transition="in" filter="fade">
                                      <p:cBhvr>
                                        <p:cTn id="8" dur="400"/>
                                        <p:tgtEl>
                                          <p:spTgt spid="4"/>
                                        </p:tgtEl>
                                      </p:cBhvr>
                                    </p:animEffect>
                                  </p:childTnLst>
                                </p:cTn>
                              </p:par>
                              <p:par>
                                <p:cTn id="12" presetID="10" presetClass="entr" presetSubtype="0" fill="hold" grpId="0" nodeType="withEffect">
                                  <p:stCondLst>
                                    <p:cond delay="1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300"/>
                                        <p:tgtEl>
                                          <p:spTgt spid="5"/>
                                        </p:tgtEl>
                                      </p:cBhvr>
                                    </p:animEffect>
                                  </p:childTnLst>
                                </p:cTn>
                              </p:par>
                              <p:par>
                                <p:cTn id="15" presetID="22" presetClass="entr" presetSubtype="8" fill="hold" grpId="0" nodeType="withEffect">
                                  <p:stCondLst>
                                    <p:cond delay="50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800"/>
                                        <p:tgtEl>
                                          <p:spTgt spid="6"/>
                                        </p:tgtEl>
                                      </p:cBhvr>
                                    </p:animEffect>
                                  </p:childTnLst>
                                </p:cTn>
                              </p:par>
                              <p:par>
                                <p:cTn id="18" presetID="22" presetClass="entr" presetSubtype="8" fill="hold" grpId="0" nodeType="withEffect">
                                  <p:stCondLst>
                                    <p:cond delay="130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800"/>
                                        <p:tgtEl>
                                          <p:spTgt spid="7"/>
                                        </p:tgtEl>
                                      </p:cBhvr>
                                    </p:animEffect>
                                  </p:childTnLst>
                                </p:cTn>
                              </p:par>
                            </p:childTnLst>
                          </p:cTn>
                        </p:par>
                      </p:childTnLst>
                    </p:cTn>
                  </p:par>
                  <p:par>
                    <p:cTn id="29" fill="hold">
                      <p:stCondLst>
                        <p:cond delay="indefinite"/>
                      </p:stCondLst>
                      <p:childTnLst>
                        <p:par>
                          <p:cTn id="30" fill="hold">
                            <p:stCondLst>
                              <p:cond delay="0"/>
                            </p:stCondLst>
                            <p:childTnLst>
                              <p:par>
                                <p:cTn id="25" presetID="2" presetClass="entr" presetSubtype="4"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600" fill="hold"/>
                                        <p:tgtEl>
                                          <p:spTgt spid="8"/>
                                        </p:tgtEl>
                                        <p:attrNameLst>
                                          <p:attrName>ppt_x</p:attrName>
                                        </p:attrNameLst>
                                      </p:cBhvr>
                                      <p:tavLst>
                                        <p:tav tm="0">
                                          <p:val>
                                            <p:strVal val="#ppt_x"/>
                                          </p:val>
                                        </p:tav>
                                        <p:tav tm="100000">
                                          <p:val>
                                            <p:strVal val="#ppt_x"/>
                                          </p:val>
                                        </p:tav>
                                      </p:tavLst>
                                    </p:anim>
                                    <p:anim calcmode="lin" valueType="num">
                                      <p:cBhvr additive="base">
                                        <p:cTn id="23" dur="600" fill="hold"/>
                                        <p:tgtEl>
                                          <p:spTgt spid="8"/>
                                        </p:tgtEl>
                                        <p:attrNameLst>
                                          <p:attrName>ppt_y</p:attrName>
                                        </p:attrNameLst>
                                      </p:cBhvr>
                                      <p:tavLst>
                                        <p:tav tm="0">
                                          <p:val>
                                            <p:strVal val="1+#ppt_h/2"/>
                                          </p:val>
                                        </p:tav>
                                        <p:tav tm="100000">
                                          <p:val>
                                            <p:strVal val="#ppt_y"/>
                                          </p:val>
                                        </p:tav>
                                      </p:tavLst>
                                    </p:anim>
                                    <p:animEffect transition="in" filter="fade">
                                      <p:cBhvr>
                                        <p:cTn id="24" dur="600"/>
                                        <p:tgtEl>
                                          <p:spTgt spid="8"/>
                                        </p:tgtEl>
                                      </p:cBhvr>
                                    </p:animEffect>
                                  </p:childTnLst>
                                </p:cTn>
                              </p:par>
                              <p:par>
                                <p:cTn id="28" presetID="10" presetClass="entr" presetSubtype="0" fill="hold" grpId="0" nodeType="withEffect">
                                  <p:stCondLst>
                                    <p:cond delay="20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Ảnh minh hoạ"/>
          <p:cNvPicPr>
            <a:picLocks noChangeAspect="1"/>
          </p:cNvPicPr>
          <p:nvPr/>
        </p:nvPicPr>
        <p:blipFill>
          <a:blip r:embed="rId2"/>
          <a:stretch>
            <a:fillRect/>
          </a:stretch>
        </p:blipFill>
        <p:spPr>
          <a:xfrm>
            <a:off x="6949440" y="0"/>
            <a:ext cx="5242255" cy="6858000"/>
          </a:xfrm>
          <a:prstGeom prst="rect">
            <a:avLst/>
          </a:prstGeom>
        </p:spPr>
      </p:pic>
      <p:sp>
        <p:nvSpPr>
          <p:cNvPr id="4" name="Rectangle 3"/>
          <p:cNvSpPr/>
          <p:nvPr/>
        </p:nvSpPr>
        <p:spPr>
          <a:xfrm>
            <a:off x="0" y="0"/>
            <a:ext cx="320040" cy="685800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22960" y="1188720"/>
            <a:ext cx="5852160" cy="914400"/>
          </a:xfrm>
          <a:prstGeom prst="rect">
            <a:avLst/>
          </a:prstGeom>
          <a:noFill/>
        </p:spPr>
        <p:txBody>
          <a:bodyPr wrap="square" anchor="t">
            <a:spAutoFit/>
          </a:bodyPr>
          <a:lstStyle/>
          <a:p>
            <a:pPr algn="l">
              <a:spcAft>
                <a:spcPts val="600"/>
              </a:spcAft>
            </a:pPr>
            <a:r>
              <a:rPr sz="4800" b="1">
                <a:solidFill>
                  <a:srgbClr val="3A0F2E"/>
                </a:solidFill>
                <a:latin typeface="Arial"/>
              </a:rPr>
              <a:t>Cho đi là cách</a:t>
            </a:r>
          </a:p>
        </p:txBody>
      </p:sp>
      <p:sp>
        <p:nvSpPr>
          <p:cNvPr id="6" name="TextBox 5"/>
          <p:cNvSpPr txBox="1"/>
          <p:nvPr/>
        </p:nvSpPr>
        <p:spPr>
          <a:xfrm>
            <a:off x="822960" y="2103120"/>
            <a:ext cx="5852160" cy="914400"/>
          </a:xfrm>
          <a:prstGeom prst="rect">
            <a:avLst/>
          </a:prstGeom>
          <a:noFill/>
        </p:spPr>
        <p:txBody>
          <a:bodyPr wrap="square" anchor="t">
            <a:spAutoFit/>
          </a:bodyPr>
          <a:lstStyle/>
          <a:p>
            <a:pPr algn="l">
              <a:spcAft>
                <a:spcPts val="600"/>
              </a:spcAft>
            </a:pPr>
            <a:r>
              <a:rPr sz="4800" b="1">
                <a:solidFill>
                  <a:srgbClr val="3A0F2E"/>
                </a:solidFill>
                <a:latin typeface="Arial"/>
              </a:rPr>
              <a:t>nhanh nhất</a:t>
            </a:r>
          </a:p>
        </p:txBody>
      </p:sp>
      <p:sp>
        <p:nvSpPr>
          <p:cNvPr id="7" name="TextBox 6"/>
          <p:cNvSpPr txBox="1"/>
          <p:nvPr/>
        </p:nvSpPr>
        <p:spPr>
          <a:xfrm>
            <a:off x="822960" y="3017520"/>
            <a:ext cx="5852160" cy="914400"/>
          </a:xfrm>
          <a:prstGeom prst="rect">
            <a:avLst/>
          </a:prstGeom>
          <a:noFill/>
        </p:spPr>
        <p:txBody>
          <a:bodyPr wrap="square" anchor="t">
            <a:spAutoFit/>
          </a:bodyPr>
          <a:lstStyle/>
          <a:p>
            <a:pPr algn="l">
              <a:spcAft>
                <a:spcPts val="600"/>
              </a:spcAft>
            </a:pPr>
            <a:r>
              <a:rPr sz="4800" b="1">
                <a:solidFill>
                  <a:srgbClr val="E91E8C"/>
                </a:solidFill>
                <a:latin typeface="Arial"/>
              </a:rPr>
              <a:t>để lớn lên.</a:t>
            </a:r>
          </a:p>
        </p:txBody>
      </p:sp>
      <p:sp>
        <p:nvSpPr>
          <p:cNvPr id="8" name="Rectangle 7"/>
          <p:cNvSpPr/>
          <p:nvPr/>
        </p:nvSpPr>
        <p:spPr>
          <a:xfrm>
            <a:off x="822960" y="4206240"/>
            <a:ext cx="1097280" cy="91440"/>
          </a:xfrm>
          <a:prstGeom prst="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480560"/>
            <a:ext cx="5852160" cy="1097280"/>
          </a:xfrm>
          <a:prstGeom prst="rect">
            <a:avLst/>
          </a:prstGeom>
          <a:noFill/>
        </p:spPr>
        <p:txBody>
          <a:bodyPr wrap="square" anchor="t">
            <a:spAutoFit/>
          </a:bodyPr>
          <a:lstStyle/>
          <a:p>
            <a:pPr algn="l">
              <a:spcAft>
                <a:spcPts val="600"/>
              </a:spcAft>
            </a:pPr>
            <a:r>
              <a:rPr sz="2200" b="0">
                <a:solidFill>
                  <a:srgbClr val="6B4A5E"/>
                </a:solidFill>
                <a:latin typeface="Arial"/>
              </a:rPr>
              <a:t>Tuần này, hãy dạy một người thân dùng điện thoại, hoặc tặng một cuốn sách.</a:t>
            </a:r>
          </a:p>
        </p:txBody>
      </p:sp>
      <p:sp>
        <p:nvSpPr>
          <p:cNvPr id="10" name="Rounded Rectangle 9"/>
          <p:cNvSpPr/>
          <p:nvPr/>
        </p:nvSpPr>
        <p:spPr>
          <a:xfrm>
            <a:off x="822960" y="5577840"/>
            <a:ext cx="4206240" cy="731520"/>
          </a:xfrm>
          <a:prstGeom prst="roundRect">
            <a:avLst/>
          </a:prstGeom>
          <a:solidFill>
            <a:srgbClr val="E91E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577840"/>
            <a:ext cx="4206240" cy="731520"/>
          </a:xfrm>
          <a:prstGeom prst="rect">
            <a:avLst/>
          </a:prstGeom>
          <a:noFill/>
        </p:spPr>
        <p:txBody>
          <a:bodyPr wrap="square" anchor="ctr">
            <a:spAutoFit/>
          </a:bodyPr>
          <a:lstStyle/>
          <a:p>
            <a:pPr algn="ctr">
              <a:spcAft>
                <a:spcPts val="600"/>
              </a:spcAft>
            </a:pPr>
            <a:r>
              <a:rPr sz="2400" b="1">
                <a:solidFill>
                  <a:srgbClr val="FFFFFF"/>
                </a:solidFill>
                <a:latin typeface="Arial"/>
              </a:rPr>
              <a:t>Xin cảm ơn mọi người!</a:t>
            </a:r>
          </a:p>
        </p:txBody>
      </p:sp>
    </p:spTree>
  </p:cSld>
  <p:clrMapOvr>
    <a:masterClrMapping/>
  </p:clrMapOvr>
  <p:transition spd="med">
    <p:zoom dir="in"/>
  </p:transition>
  <p:timing>
    <p:tnLst>
      <p:par>
        <p:cTn id="1" dur="indefinite" restart="never" nodeType="tmRoot">
          <p:childTnLst>
            <p:seq concurrent="1" nextAc="seek">
              <p:cTn id="2" dur="indefinite" nodeType="mainSeq">
                <p:childTnLst>
                  <p:par>
                    <p:cTn id="25" fill="hold">
                      <p:stCondLst>
                        <p:cond delay="indefinite"/>
                        <p:cond evt="onBegin" delay="0">
                          <p:tn val="2"/>
                        </p:cond>
                      </p:stCondLst>
                      <p:childTnLst>
                        <p:par>
                          <p:cTn id="26" fill="hold">
                            <p:stCondLst>
                              <p:cond delay="0"/>
                            </p:stCondLst>
                            <p:childTnLst>
                              <p:par>
                                <p:cTn id="7" presetID="10" presetClass="entr" presetSubtype="0" fill="hold" grpId="0" nodeType="withEffect">
                                  <p:stCondLst>
                                    <p:cond delay="0"/>
                                  </p:stCondLst>
                                  <p:childTnLst>
                                    <p:set>
                                      <p:cBhvr>
                                        <p:cTn id="5" dur="1" fill="hold">
                                          <p:stCondLst>
                                            <p:cond delay="0"/>
                                          </p:stCondLst>
                                        </p:cTn>
                                        <p:tgtEl>
                                          <p:spTgt spid="3"/>
                                        </p:tgtEl>
                                        <p:attrNameLst>
                                          <p:attrName>style.visibility</p:attrName>
                                        </p:attrNameLst>
                                      </p:cBhvr>
                                      <p:to>
                                        <p:strVal val="visible"/>
                                      </p:to>
                                    </p:set>
                                    <p:animEffect transition="in" filter="fade">
                                      <p:cBhvr>
                                        <p:cTn id="6" dur="800"/>
                                        <p:tgtEl>
                                          <p:spTgt spid="3"/>
                                        </p:tgtEl>
                                      </p:cBhvr>
                                    </p:animEffect>
                                  </p:childTnLst>
                                </p:cTn>
                              </p:par>
                              <p:par>
                                <p:cTn id="10" presetID="22" presetClass="entr" presetSubtype="8" fill="hold" grpId="0" nodeType="withEffect">
                                  <p:stCondLst>
                                    <p:cond delay="400"/>
                                  </p:stCondLst>
                                  <p:childTnLst>
                                    <p:set>
                                      <p:cBhvr>
                                        <p:cTn id="8" dur="1" fill="hold">
                                          <p:stCondLst>
                                            <p:cond delay="0"/>
                                          </p:stCondLst>
                                        </p:cTn>
                                        <p:tgtEl>
                                          <p:spTgt spid="5"/>
                                        </p:tgtEl>
                                        <p:attrNameLst>
                                          <p:attrName>style.visibility</p:attrName>
                                        </p:attrNameLst>
                                      </p:cBhvr>
                                      <p:to>
                                        <p:strVal val="visible"/>
                                      </p:to>
                                    </p:set>
                                    <p:animEffect transition="in" filter="wipe(left)">
                                      <p:cBhvr>
                                        <p:cTn id="9" dur="700"/>
                                        <p:tgtEl>
                                          <p:spTgt spid="5"/>
                                        </p:tgtEl>
                                      </p:cBhvr>
                                    </p:animEffect>
                                  </p:childTnLst>
                                </p:cTn>
                              </p:par>
                              <p:par>
                                <p:cTn id="13" presetID="22" presetClass="entr" presetSubtype="8" fill="hold" grpId="0" nodeType="withEffect">
                                  <p:stCondLst>
                                    <p:cond delay="100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700"/>
                                        <p:tgtEl>
                                          <p:spTgt spid="6"/>
                                        </p:tgtEl>
                                      </p:cBhvr>
                                    </p:animEffect>
                                  </p:childTnLst>
                                </p:cTn>
                              </p:par>
                              <p:par>
                                <p:cTn id="18" presetID="53" presetClass="entr" presetSubtype="16" fill="hold" grpId="0" nodeType="withEffect">
                                  <p:stCondLst>
                                    <p:cond delay="1700"/>
                                  </p:stCondLst>
                                  <p:childTnLst>
                                    <p:set>
                                      <p:cBhvr>
                                        <p:cTn id="14" dur="1" fill="hold">
                                          <p:stCondLst>
                                            <p:cond delay="0"/>
                                          </p:stCondLst>
                                        </p:cTn>
                                        <p:tgtEl>
                                          <p:spTgt spid="7"/>
                                        </p:tgtEl>
                                        <p:attrNameLst>
                                          <p:attrName>style.visibility</p:attrName>
                                        </p:attrNameLst>
                                      </p:cBhvr>
                                      <p:to>
                                        <p:strVal val="visible"/>
                                      </p:to>
                                    </p:set>
                                    <p:anim calcmode="lin" valueType="num">
                                      <p:cBhvr>
                                        <p:cTn id="15" dur="700" fill="hold"/>
                                        <p:tgtEl>
                                          <p:spTgt spid="7"/>
                                        </p:tgtEl>
                                        <p:attrNameLst>
                                          <p:attrName>ppt_w</p:attrName>
                                        </p:attrNameLst>
                                      </p:cBhvr>
                                      <p:tavLst>
                                        <p:tav tm="0">
                                          <p:val>
                                            <p:fltVal val="0"/>
                                          </p:val>
                                        </p:tav>
                                        <p:tav tm="100000">
                                          <p:val>
                                            <p:strVal val="#ppt_w"/>
                                          </p:val>
                                        </p:tav>
                                      </p:tavLst>
                                    </p:anim>
                                    <p:anim calcmode="lin" valueType="num">
                                      <p:cBhvr>
                                        <p:cTn id="16" dur="700" fill="hold"/>
                                        <p:tgtEl>
                                          <p:spTgt spid="7"/>
                                        </p:tgtEl>
                                        <p:attrNameLst>
                                          <p:attrName>ppt_h</p:attrName>
                                        </p:attrNameLst>
                                      </p:cBhvr>
                                      <p:tavLst>
                                        <p:tav tm="0">
                                          <p:val>
                                            <p:fltVal val="0"/>
                                          </p:val>
                                        </p:tav>
                                        <p:tav tm="100000">
                                          <p:val>
                                            <p:strVal val="#ppt_h"/>
                                          </p:val>
                                        </p:tav>
                                      </p:tavLst>
                                    </p:anim>
                                    <p:animEffect transition="in" filter="fade">
                                      <p:cBhvr>
                                        <p:cTn id="17" dur="700"/>
                                        <p:tgtEl>
                                          <p:spTgt spid="7"/>
                                        </p:tgtEl>
                                      </p:cBhvr>
                                    </p:animEffect>
                                  </p:childTnLst>
                                </p:cTn>
                              </p:par>
                              <p:par>
                                <p:cTn id="21" presetID="22" presetClass="entr" presetSubtype="8" fill="hold" grpId="0" nodeType="withEffect">
                                  <p:stCondLst>
                                    <p:cond delay="240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par>
                                <p:cTn id="24" presetID="10" presetClass="entr" presetSubtype="0" fill="hold" grpId="0" nodeType="withEffect">
                                  <p:stCondLst>
                                    <p:cond delay="280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600"/>
                                        <p:tgtEl>
                                          <p:spTgt spid="9"/>
                                        </p:tgtEl>
                                      </p:cBhvr>
                                    </p:animEffect>
                                  </p:childTnLst>
                                </p:cTn>
                              </p:par>
                            </p:childTnLst>
                          </p:cTn>
                        </p:par>
                      </p:childTnLst>
                    </p:cTn>
                  </p:par>
                  <p:par>
                    <p:cTn id="35" fill="hold">
                      <p:stCondLst>
                        <p:cond delay="indefinite"/>
                      </p:stCondLst>
                      <p:childTnLst>
                        <p:par>
                          <p:cTn id="36" fill="hold">
                            <p:stCondLst>
                              <p:cond delay="0"/>
                            </p:stCondLst>
                            <p:childTnLst>
                              <p:par>
                                <p:cTn id="31" presetID="53" presetClass="entr" presetSubtype="16"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par>
                                <p:cTn id="34" presetID="10" presetClass="entr" presetSubtype="0" fill="hold" grpId="0" nodeType="withEffect">
                                  <p:stCondLst>
                                    <p:cond delay="10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4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